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sldIdLst>
    <p:sldId id="259" r:id="rId5"/>
    <p:sldId id="257" r:id="rId6"/>
    <p:sldId id="260" r:id="rId7"/>
    <p:sldId id="261" r:id="rId8"/>
    <p:sldId id="258" r:id="rId9"/>
    <p:sldId id="25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A4D54"/>
    <a:srgbClr val="C05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 showGuides="1">
      <p:cViewPr>
        <p:scale>
          <a:sx n="61" d="100"/>
          <a:sy n="61" d="100"/>
        </p:scale>
        <p:origin x="3072" y="16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ACE4WATER TITLE SLIDE">
    <p:bg>
      <p:bgPr>
        <a:solidFill>
          <a:srgbClr val="BA4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A11A8FDF-2C9D-4163-8160-784ECB61F1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056" y="144315"/>
            <a:ext cx="5350461" cy="1416257"/>
          </a:xfrm>
          <a:prstGeom prst="rect">
            <a:avLst/>
          </a:prstGeom>
        </p:spPr>
      </p:pic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66D98F46-5FBA-4C44-87C7-D6C4AF5FFA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7906" y="4548570"/>
            <a:ext cx="11656348" cy="1519936"/>
          </a:xfrm>
        </p:spPr>
        <p:txBody>
          <a:bodyPr>
            <a:noAutofit/>
          </a:bodyPr>
          <a:lstStyle>
            <a:lvl1pPr marL="0" indent="0" algn="ctr" rtl="0">
              <a:lnSpc>
                <a:spcPct val="100000"/>
              </a:lnSpc>
              <a:buNone/>
              <a:defRPr sz="3000" b="1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algn="ctr"/>
            <a:endParaRPr lang="LID4096" dirty="0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7805148-BA1D-61FA-41B5-0557C41CEC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040" y="207489"/>
            <a:ext cx="3864214" cy="1077052"/>
          </a:xfrm>
          <a:prstGeom prst="rect">
            <a:avLst/>
          </a:prstGeo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BBC2A86-ABF7-3796-E109-332EDDA725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7906" y="6133497"/>
            <a:ext cx="11734800" cy="660399"/>
          </a:xfrm>
        </p:spPr>
        <p:txBody>
          <a:bodyPr>
            <a:noAutofit/>
          </a:bodyPr>
          <a:lstStyle>
            <a:lvl1pPr marL="0" indent="0" algn="ctr" rtl="0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Avenir Roman" panose="02000503020000020003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algn="ctr"/>
            <a:endParaRPr lang="LID4096" dirty="0"/>
          </a:p>
        </p:txBody>
      </p:sp>
      <p:pic>
        <p:nvPicPr>
          <p:cNvPr id="7" name="Picture 6" descr="A white text on a red background&#10;&#10;Description automatically generated">
            <a:extLst>
              <a:ext uri="{FF2B5EF4-FFF2-40B4-BE49-F238E27FC236}">
                <a16:creationId xmlns:a16="http://schemas.microsoft.com/office/drawing/2014/main" id="{5F43F899-3EBC-9F51-B0F6-1220EA9157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6652"/>
            <a:ext cx="12192000" cy="478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85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ACE4WATER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300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FF8C74-947B-4A2B-8CB0-5D2C071AF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C0B1-BB06-415B-B934-154839F3ACD9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74C5B-4CED-48B1-9187-C21CFB91B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4C408-23A9-4E6E-B4E2-2084FFA23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3E6B-DB2E-42C8-823C-FF037C5DF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694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OSA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57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EC83-FF4E-457A-8D4F-74D9D050A0CE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A232-7C49-471A-95E1-0D1E739F4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27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C6FECC-BFC2-6C49-B7EA-7AE7E527A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EC83-FF4E-457A-8D4F-74D9D050A0CE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96C00C-75FD-D340-84DE-CABE5A1F8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73C90-4381-E545-9045-C0989F5B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A232-7C49-471A-95E1-0D1E739F459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6598A602-ECA7-47C7-9256-826608D10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450" y="0"/>
            <a:ext cx="9860303" cy="6858000"/>
          </a:xfrm>
          <a:prstGeom prst="rect">
            <a:avLst/>
          </a:prstGeom>
          <a:solidFill>
            <a:srgbClr val="007A8A"/>
          </a:solidFill>
          <a:ln w="9525" algn="ctr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274638" indent="-274638">
              <a:spcBef>
                <a:spcPct val="20000"/>
              </a:spcBef>
              <a:spcAft>
                <a:spcPct val="20000"/>
              </a:spcAft>
              <a:buFont typeface="Arial" charset="0"/>
              <a:buChar char="●"/>
              <a:defRPr>
                <a:cs typeface="굴림"/>
              </a:defRPr>
            </a:lvl1pPr>
            <a:lvl2pPr marL="622300" lvl="1" indent="-346075">
              <a:spcBef>
                <a:spcPct val="20000"/>
              </a:spcBef>
              <a:spcAft>
                <a:spcPct val="20000"/>
              </a:spcAft>
              <a:buFont typeface="Arial" charset="0"/>
              <a:buChar char="□"/>
              <a:defRPr sz="2200">
                <a:cs typeface="굴림"/>
              </a:defRPr>
            </a:lvl2pPr>
          </a:lstStyle>
          <a:p>
            <a:pPr marL="0" indent="0">
              <a:buNone/>
            </a:pPr>
            <a:endParaRPr lang="en-GB" sz="2394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pPr marL="0" indent="0">
              <a:buNone/>
            </a:pPr>
            <a:endParaRPr lang="en-GB" sz="2394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pPr marL="273896" indent="-273896">
              <a:spcBef>
                <a:spcPct val="20000"/>
              </a:spcBef>
              <a:spcAft>
                <a:spcPct val="20000"/>
              </a:spcAft>
              <a:buFont typeface="Arial" charset="0"/>
              <a:buChar char="●"/>
            </a:pPr>
            <a:endParaRPr lang="en-GB" sz="2394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pPr marL="273896" indent="-273896">
              <a:spcBef>
                <a:spcPct val="20000"/>
              </a:spcBef>
              <a:spcAft>
                <a:spcPct val="20000"/>
              </a:spcAft>
              <a:buFont typeface="Arial" charset="0"/>
              <a:buChar char="●"/>
            </a:pPr>
            <a:endParaRPr lang="en-GB" sz="3191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pPr marL="0" indent="0">
              <a:buNone/>
            </a:pPr>
            <a:endParaRPr lang="en-GB" sz="2792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049E9-FB61-4EBB-999F-5045352BBC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936" r="34936"/>
          <a:stretch/>
        </p:blipFill>
        <p:spPr>
          <a:xfrm>
            <a:off x="1" y="0"/>
            <a:ext cx="229845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61E656A-11FB-4A6A-B727-13A76373F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830" y="136524"/>
            <a:ext cx="8963365" cy="717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3590" kern="1200" smtClean="0">
                <a:solidFill>
                  <a:schemeClr val="bg1"/>
                </a:solidFill>
                <a:latin typeface="Avenir Roman" panose="02000503020000020003" pitchFamily="2" charset="0"/>
                <a:ea typeface="+mn-ea"/>
                <a:cs typeface="굴림"/>
              </a:defRPr>
            </a:lvl1pPr>
            <a:lvl2pPr>
              <a:defRPr lang="LID4096" sz="3191" b="1" kern="1200" dirty="0">
                <a:solidFill>
                  <a:schemeClr val="bg1"/>
                </a:solidFill>
                <a:latin typeface="Avenir Roman" panose="02000503020000020003" pitchFamily="2" charset="0"/>
                <a:ea typeface="+mn-ea"/>
                <a:cs typeface="굴림"/>
              </a:defRPr>
            </a:lvl2pPr>
          </a:lstStyle>
          <a:p>
            <a:pPr marL="346723" lvl="1" indent="0" algn="l" rtl="0" fontAlgn="base">
              <a:spcBef>
                <a:spcPct val="20000"/>
              </a:spcBef>
              <a:spcAft>
                <a:spcPct val="20000"/>
              </a:spcAft>
              <a:buFont typeface="Arial" charset="0"/>
              <a:buNone/>
            </a:pPr>
            <a:r>
              <a:rPr lang="en-US"/>
              <a:t>Click to edit Master title style</a:t>
            </a:r>
            <a:endParaRPr lang="LID4096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173833-EEDF-4F8E-961E-A412F48D92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8450" y="992143"/>
            <a:ext cx="6460444" cy="2663223"/>
          </a:xfrm>
        </p:spPr>
        <p:txBody>
          <a:bodyPr>
            <a:noAutofit/>
          </a:bodyPr>
          <a:lstStyle>
            <a:lvl1pPr marL="731445" indent="-455966">
              <a:defRPr lang="en-US" sz="3191" kern="1200" dirty="0" smtClean="0">
                <a:solidFill>
                  <a:schemeClr val="bg1"/>
                </a:solidFill>
                <a:latin typeface="Avenir Roman" panose="02000503020000020003" pitchFamily="2" charset="0"/>
                <a:ea typeface="+mn-ea"/>
                <a:cs typeface="굴림"/>
              </a:defRPr>
            </a:lvl1pPr>
            <a:lvl2pPr marL="731445" indent="-455966">
              <a:buClr>
                <a:schemeClr val="bg1"/>
              </a:buClr>
              <a:buFont typeface="Wingdings" panose="05000000000000000000" pitchFamily="2" charset="2"/>
              <a:buChar char="q"/>
              <a:defRPr lang="en-US" sz="2394" kern="1200" dirty="0" smtClean="0">
                <a:solidFill>
                  <a:schemeClr val="bg1"/>
                </a:solidFill>
                <a:latin typeface="Avenir Roman" panose="02000503020000020003" pitchFamily="2" charset="0"/>
                <a:ea typeface="+mn-ea"/>
                <a:cs typeface="굴림"/>
              </a:defRPr>
            </a:lvl2pPr>
            <a:lvl3pPr marL="1139914" indent="-227983">
              <a:buClr>
                <a:schemeClr val="bg1"/>
              </a:buClr>
              <a:buFont typeface="Wingdings" panose="05000000000000000000" pitchFamily="2" charset="2"/>
              <a:buChar char="q"/>
              <a:defRPr sz="2394">
                <a:solidFill>
                  <a:schemeClr val="bg1"/>
                </a:solidFill>
              </a:defRPr>
            </a:lvl3pPr>
            <a:lvl4pPr marL="1595879" indent="-227983">
              <a:buClr>
                <a:schemeClr val="bg1"/>
              </a:buClr>
              <a:buFont typeface="Wingdings" panose="05000000000000000000" pitchFamily="2" charset="2"/>
              <a:buChar char="q"/>
              <a:defRPr sz="2394">
                <a:solidFill>
                  <a:schemeClr val="bg1"/>
                </a:solidFill>
              </a:defRPr>
            </a:lvl4pPr>
            <a:lvl5pPr marL="2051845" indent="-227983">
              <a:buClr>
                <a:schemeClr val="bg1"/>
              </a:buClr>
              <a:buFont typeface="Wingdings" panose="05000000000000000000" pitchFamily="2" charset="2"/>
              <a:buChar char="q"/>
              <a:defRPr sz="2394"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ID4096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CB8CD67-96C2-4C93-A104-4E0DFF18D208}"/>
              </a:ext>
            </a:extLst>
          </p:cNvPr>
          <p:cNvSpPr txBox="1">
            <a:spLocks/>
          </p:cNvSpPr>
          <p:nvPr/>
        </p:nvSpPr>
        <p:spPr>
          <a:xfrm>
            <a:off x="8762585" y="6508752"/>
            <a:ext cx="2743200" cy="365125"/>
          </a:xfrm>
          <a:prstGeom prst="rect">
            <a:avLst/>
          </a:prstGeom>
        </p:spPr>
        <p:txBody>
          <a:bodyPr vert="horz" lIns="91191" tIns="45595" rIns="91191" bIns="45595" rtlCol="0" anchor="ctr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61063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2212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8319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4425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3053182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3663818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4274454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4885091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C0033FAE-2BBC-B74A-A718-50BF80CEB30D}" type="slidenum">
              <a:rPr lang="en-US" sz="1197" smtClean="0">
                <a:solidFill>
                  <a:schemeClr val="bg1"/>
                </a:solidFill>
              </a:rPr>
              <a:pPr/>
              <a:t>‹#›</a:t>
            </a:fld>
            <a:endParaRPr lang="en-US" sz="119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4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1AD97B-37E9-644B-9323-D1E32ECF1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EC83-FF4E-457A-8D4F-74D9D050A0CE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7CE14-2305-0B40-9DFD-1D5C98E15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64771D-81A2-704C-8C5D-F65779880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A232-7C49-471A-95E1-0D1E739F459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F17D9F-2794-41F4-B414-22023A62EB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40" r="12140"/>
          <a:stretch/>
        </p:blipFill>
        <p:spPr>
          <a:xfrm>
            <a:off x="1" y="0"/>
            <a:ext cx="229845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5FD1D9-E2B7-42B1-809F-D806211DCA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0100" y="779559"/>
            <a:ext cx="9279717" cy="5446806"/>
          </a:xfrm>
        </p:spPr>
        <p:txBody>
          <a:bodyPr/>
          <a:lstStyle>
            <a:lvl1pPr marL="284978" indent="-284978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7A8A"/>
              </a:buClr>
              <a:buSzPct val="80000"/>
              <a:buFont typeface="Wingdings" panose="05000000000000000000" pitchFamily="2" charset="2"/>
              <a:buChar char="q"/>
              <a:defRPr lang="en-US" smtClean="0">
                <a:latin typeface="Avenir Roman" panose="02000503020000020003"/>
              </a:defRPr>
            </a:lvl1pPr>
            <a:lvl2pPr marL="1121191" indent="-341974">
              <a:spcAft>
                <a:spcPct val="200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  <a:defRPr lang="en-US" sz="1995" kern="1200" dirty="0" smtClean="0">
                <a:solidFill>
                  <a:srgbClr val="053249"/>
                </a:solidFill>
                <a:latin typeface="Avenir Roman" panose="02000503020000020003"/>
                <a:ea typeface="+mn-ea"/>
                <a:cs typeface="Avenir Roman" panose="02000503020000020003"/>
              </a:defRPr>
            </a:lvl2pPr>
            <a:lvl3pPr>
              <a:defRPr>
                <a:solidFill>
                  <a:srgbClr val="053249"/>
                </a:solidFill>
              </a:defRPr>
            </a:lvl3pPr>
            <a:lvl4pPr>
              <a:defRPr>
                <a:solidFill>
                  <a:srgbClr val="053249"/>
                </a:solidFill>
              </a:defRPr>
            </a:lvl4pPr>
            <a:lvl5pPr>
              <a:defRPr>
                <a:solidFill>
                  <a:srgbClr val="053249"/>
                </a:solidFill>
              </a:defRPr>
            </a:lvl5pPr>
          </a:lstStyle>
          <a:p>
            <a:pPr marL="284978" lvl="0" indent="-284978">
              <a:spcBef>
                <a:spcPct val="20000"/>
              </a:spcBef>
              <a:spcAft>
                <a:spcPct val="20000"/>
              </a:spcAft>
              <a:buClr>
                <a:srgbClr val="007A8A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latin typeface="Avenir Roman" panose="02000503020000020003"/>
                <a:ea typeface="+mj-ea"/>
                <a:cs typeface="+mj-cs"/>
              </a:rPr>
              <a:t>3 </a:t>
            </a:r>
            <a:r>
              <a:rPr lang="en-US" dirty="0">
                <a:latin typeface="Avenir Roman" panose="02000503020000020003"/>
              </a:rPr>
              <a:t>pillars</a:t>
            </a:r>
            <a:r>
              <a:rPr lang="en-US" dirty="0">
                <a:latin typeface="Avenir Roman" panose="02000503020000020003"/>
                <a:ea typeface="+mj-ea"/>
                <a:cs typeface="+mj-cs"/>
              </a:rPr>
              <a:t> of the Space4Water Project</a:t>
            </a:r>
          </a:p>
          <a:p>
            <a:pPr marL="1121191" lvl="1" indent="-341974">
              <a:spcAft>
                <a:spcPct val="200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Conference Series</a:t>
            </a:r>
          </a:p>
          <a:p>
            <a:pPr marL="1121191" lvl="1" indent="-341974">
              <a:spcAft>
                <a:spcPct val="200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Space4Water Portal</a:t>
            </a:r>
          </a:p>
          <a:p>
            <a:pPr marL="1121191" lvl="1" indent="-341974">
              <a:spcAft>
                <a:spcPct val="200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Community Building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3CC1D-A8D1-4394-B4C2-EB41EE178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100" y="157028"/>
            <a:ext cx="10917159" cy="4373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89289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ILE 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1AD97B-37E9-644B-9323-D1E32ECF1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Roman" panose="02000503020000020003"/>
              </a:defRPr>
            </a:lvl1pPr>
          </a:lstStyle>
          <a:p>
            <a:fld id="{6D6BEC83-FF4E-457A-8D4F-74D9D050A0CE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7CE14-2305-0B40-9DFD-1D5C98E15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Roman" panose="02000503020000020003"/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64771D-81A2-704C-8C5D-F65779880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A232-7C49-471A-95E1-0D1E739F459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5F06B9-9F9C-4309-B7D6-4AF633D3C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9617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9C7A5EF-D165-4994-A919-A09C4AE09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498" y="6356351"/>
            <a:ext cx="2743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BEC83-FF4E-457A-8D4F-74D9D050A0CE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9D4C157-CCAD-4139-8BC2-83DB166FC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70" y="6356351"/>
            <a:ext cx="4114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A752467-FADA-4691-A7DE-119E6400B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868" y="6356351"/>
            <a:ext cx="2743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8A232-7C49-471A-95E1-0D1E739F4592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Placeholder 7">
            <a:extLst>
              <a:ext uri="{FF2B5EF4-FFF2-40B4-BE49-F238E27FC236}">
                <a16:creationId xmlns:a16="http://schemas.microsoft.com/office/drawing/2014/main" id="{93559B55-EBB0-4251-9EA8-D04E3CFE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44" y="365127"/>
            <a:ext cx="10917159" cy="437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E9AF889-4582-4644-894B-3D122F2C2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44" y="1073021"/>
            <a:ext cx="10917159" cy="5103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58563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0E187-9916-2042-AA28-862828862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002" y="1095237"/>
            <a:ext cx="5434295" cy="375388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5966" indent="0">
              <a:buNone/>
              <a:defRPr sz="1995" b="1"/>
            </a:lvl2pPr>
            <a:lvl3pPr marL="911931" indent="0">
              <a:buNone/>
              <a:defRPr sz="1795" b="1"/>
            </a:lvl3pPr>
            <a:lvl4pPr marL="1367897" indent="0">
              <a:buNone/>
              <a:defRPr sz="1596" b="1"/>
            </a:lvl4pPr>
            <a:lvl5pPr marL="1823862" indent="0">
              <a:buNone/>
              <a:defRPr sz="1596" b="1"/>
            </a:lvl5pPr>
            <a:lvl6pPr marL="2279828" indent="0">
              <a:buNone/>
              <a:defRPr sz="1596" b="1"/>
            </a:lvl6pPr>
            <a:lvl7pPr marL="2735793" indent="0">
              <a:buNone/>
              <a:defRPr sz="1596" b="1"/>
            </a:lvl7pPr>
            <a:lvl8pPr marL="3191759" indent="0">
              <a:buNone/>
              <a:defRPr sz="1596" b="1"/>
            </a:lvl8pPr>
            <a:lvl9pPr marL="3647724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41DA9-3F9A-7941-A4AA-77C0E03CA0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82591" y="1656033"/>
            <a:ext cx="5434295" cy="4533630"/>
          </a:xfrm>
        </p:spPr>
        <p:txBody>
          <a:bodyPr>
            <a:normAutofit/>
          </a:bodyPr>
          <a:lstStyle>
            <a:lvl1pPr marL="284978" indent="-284978" algn="l" rtl="0" fontAlgn="base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007A8A"/>
              </a:buClr>
              <a:buSzPct val="80000"/>
              <a:buFont typeface="Wingdings" panose="05000000000000000000" pitchFamily="2" charset="2"/>
              <a:buChar char="q"/>
              <a:defRPr lang="en-US" sz="1995" kern="1200" dirty="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굴림"/>
              </a:defRPr>
            </a:lvl1pPr>
            <a:lvl2pPr marL="284978" indent="-284978" algn="l" rtl="0" fontAlgn="base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007A8A"/>
              </a:buClr>
              <a:buSzPct val="80000"/>
              <a:buFont typeface="Wingdings" panose="05000000000000000000" pitchFamily="2" charset="2"/>
              <a:buChar char="q"/>
              <a:defRPr lang="en-US" sz="1995" kern="1200" dirty="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굴림"/>
              </a:defRPr>
            </a:lvl2pPr>
            <a:lvl3pPr marL="284978" indent="-284978" algn="l" rtl="0" fontAlgn="base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007A8A"/>
              </a:buClr>
              <a:buSzPct val="80000"/>
              <a:buFont typeface="Wingdings" panose="05000000000000000000" pitchFamily="2" charset="2"/>
              <a:buChar char="q"/>
              <a:defRPr lang="en-US" sz="1995" kern="1200" dirty="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굴림"/>
              </a:defRPr>
            </a:lvl3pPr>
            <a:lvl4pPr marL="284978" indent="-284978" algn="l" rtl="0" fontAlgn="base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007A8A"/>
              </a:buClr>
              <a:buSzPct val="80000"/>
              <a:buFont typeface="Wingdings" panose="05000000000000000000" pitchFamily="2" charset="2"/>
              <a:buChar char="q"/>
              <a:defRPr lang="en-US" sz="1995" kern="1200" dirty="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굴림"/>
              </a:defRPr>
            </a:lvl4pPr>
            <a:lvl5pPr marL="284978" indent="-284978" algn="l" rtl="0" fontAlgn="base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007A8A"/>
              </a:buClr>
              <a:buSzPct val="80000"/>
              <a:buFont typeface="Wingdings" panose="05000000000000000000" pitchFamily="2" charset="2"/>
              <a:buChar char="q"/>
              <a:defRPr lang="en-US" sz="1995" kern="1200" dirty="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굴림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C1E66-5315-6344-B140-576020426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03548" y="1095237"/>
            <a:ext cx="5350252" cy="375388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5966" indent="0">
              <a:buNone/>
              <a:defRPr sz="1995" b="1"/>
            </a:lvl2pPr>
            <a:lvl3pPr marL="911931" indent="0">
              <a:buNone/>
              <a:defRPr sz="1795" b="1"/>
            </a:lvl3pPr>
            <a:lvl4pPr marL="1367897" indent="0">
              <a:buNone/>
              <a:defRPr sz="1596" b="1"/>
            </a:lvl4pPr>
            <a:lvl5pPr marL="1823862" indent="0">
              <a:buNone/>
              <a:defRPr sz="1596" b="1"/>
            </a:lvl5pPr>
            <a:lvl6pPr marL="2279828" indent="0">
              <a:buNone/>
              <a:defRPr sz="1596" b="1"/>
            </a:lvl6pPr>
            <a:lvl7pPr marL="2735793" indent="0">
              <a:buNone/>
              <a:defRPr sz="1596" b="1"/>
            </a:lvl7pPr>
            <a:lvl8pPr marL="3191759" indent="0">
              <a:buNone/>
              <a:defRPr sz="1596" b="1"/>
            </a:lvl8pPr>
            <a:lvl9pPr marL="3647724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9F3CFD-D8AE-424F-8A34-BBE15D335AA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005137" y="1656033"/>
            <a:ext cx="5350252" cy="4533630"/>
          </a:xfrm>
        </p:spPr>
        <p:txBody>
          <a:bodyPr>
            <a:normAutofit/>
          </a:bodyPr>
          <a:lstStyle>
            <a:lvl1pPr marL="284978" indent="-284978" algn="l" rtl="0" fontAlgn="base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007A8A"/>
              </a:buClr>
              <a:buSzPct val="80000"/>
              <a:buFont typeface="Wingdings" panose="05000000000000000000" pitchFamily="2" charset="2"/>
              <a:buChar char="q"/>
              <a:defRPr lang="en-US" sz="2394" kern="1200" dirty="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굴림"/>
              </a:defRPr>
            </a:lvl1pPr>
            <a:lvl2pPr marL="284978" indent="-284978" algn="l" rtl="0" fontAlgn="base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007A8A"/>
              </a:buClr>
              <a:buSzPct val="80000"/>
              <a:buFont typeface="Wingdings" panose="05000000000000000000" pitchFamily="2" charset="2"/>
              <a:buChar char="q"/>
              <a:defRPr lang="en-US" sz="1995" kern="1200" dirty="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굴림"/>
              </a:defRPr>
            </a:lvl2pPr>
            <a:lvl3pPr marL="284978" indent="-284978" algn="l" rtl="0" fontAlgn="base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007A8A"/>
              </a:buClr>
              <a:buSzPct val="80000"/>
              <a:buFont typeface="Wingdings" panose="05000000000000000000" pitchFamily="2" charset="2"/>
              <a:buChar char="q"/>
              <a:defRPr lang="en-US" sz="1995" kern="1200" dirty="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굴림"/>
              </a:defRPr>
            </a:lvl3pPr>
            <a:lvl4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007A8A"/>
              </a:buClr>
              <a:buSzPct val="80000"/>
              <a:buFont typeface="Wingdings" panose="05000000000000000000" pitchFamily="2" charset="2"/>
              <a:buNone/>
              <a:defRPr lang="en-US" sz="1995" kern="1200" dirty="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굴림"/>
              </a:defRPr>
            </a:lvl4pPr>
            <a:lvl5pPr marL="284978" indent="-284978" algn="l" rtl="0" fontAlgn="base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007A8A"/>
              </a:buClr>
              <a:buSzPct val="80000"/>
              <a:buFont typeface="Wingdings" panose="05000000000000000000" pitchFamily="2" charset="2"/>
              <a:buChar char="q"/>
              <a:defRPr lang="en-US" sz="1995" kern="1200" dirty="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굴림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3F2336-CA9D-CD40-8214-38D4C32B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EC83-FF4E-457A-8D4F-74D9D050A0CE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A72B62-A500-304A-BF93-A50B16285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3F0EE2-0040-EF43-8086-C7A2E5F2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A232-7C49-471A-95E1-0D1E739F459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3AB77010-D12C-4E45-9F16-C3B028C9C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44" y="365127"/>
            <a:ext cx="10917159" cy="4373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70529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DE807-A97E-4511-8A6E-614883C11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498" y="365126"/>
            <a:ext cx="10517004" cy="5000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3191" b="1" kern="1200" dirty="0">
                <a:solidFill>
                  <a:srgbClr val="00B2BD"/>
                </a:solidFill>
                <a:latin typeface="Avenir Roman"/>
                <a:ea typeface="+mj-ea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LID4096" dirty="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0F9F78F1-A65C-4059-A791-7C857CF95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512" y="1213049"/>
            <a:ext cx="3096715" cy="500063"/>
          </a:xfrm>
          <a:prstGeom prst="rect">
            <a:avLst/>
          </a:prstGeom>
          <a:solidFill>
            <a:srgbClr val="007A8A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>
              <a:spcBef>
                <a:spcPct val="20000"/>
              </a:spcBef>
              <a:spcAft>
                <a:spcPct val="20000"/>
              </a:spcAft>
              <a:buClr>
                <a:schemeClr val="bg1"/>
              </a:buClr>
              <a:defRPr sz="2400">
                <a:solidFill>
                  <a:schemeClr val="bg1"/>
                </a:solidFill>
                <a:latin typeface="Avenir Roman" panose="02000503020000020003" pitchFamily="2" charset="0"/>
                <a:cs typeface="굴림"/>
              </a:defRPr>
            </a:lvl1pPr>
          </a:lstStyle>
          <a:p>
            <a:r>
              <a:rPr lang="en-GB" sz="2394" dirty="0"/>
              <a:t>Portal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B52F3531-98C9-4E95-807C-8CBCD4D37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918" y="1217939"/>
            <a:ext cx="3096715" cy="500063"/>
          </a:xfrm>
          <a:prstGeom prst="rect">
            <a:avLst/>
          </a:prstGeom>
          <a:solidFill>
            <a:srgbClr val="00B2BD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>
              <a:spcBef>
                <a:spcPct val="20000"/>
              </a:spcBef>
              <a:spcAft>
                <a:spcPct val="20000"/>
              </a:spcAft>
              <a:buClr>
                <a:schemeClr val="bg1"/>
              </a:buClr>
              <a:defRPr sz="2400">
                <a:solidFill>
                  <a:schemeClr val="bg1"/>
                </a:solidFill>
                <a:latin typeface="Avenir Roman" panose="02000503020000020003" pitchFamily="2" charset="0"/>
                <a:cs typeface="굴림"/>
              </a:defRPr>
            </a:lvl1pPr>
          </a:lstStyle>
          <a:p>
            <a:r>
              <a:rPr lang="en-GB" sz="2394" dirty="0"/>
              <a:t>Scientific Exchange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B3868926-7EBA-43AB-A4BA-CBC87B2CB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864" y="1713111"/>
            <a:ext cx="3094920" cy="4523937"/>
          </a:xfrm>
          <a:prstGeom prst="rect">
            <a:avLst/>
          </a:prstGeom>
          <a:noFill/>
          <a:ln w="9525" algn="ctr">
            <a:solidFill>
              <a:srgbClr val="00B2BD"/>
            </a:solidFill>
            <a:miter lim="800000"/>
            <a:headEnd/>
            <a:tailEnd/>
          </a:ln>
        </p:spPr>
        <p:txBody>
          <a:bodyPr anchor="t"/>
          <a:lstStyle/>
          <a:p>
            <a:pPr marL="0" indent="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007A8A"/>
              </a:buClr>
              <a:buSzPct val="85000"/>
              <a:buFont typeface="Wingdings" panose="05000000000000000000" pitchFamily="2" charset="2"/>
              <a:buNone/>
            </a:pPr>
            <a:endParaRPr lang="en-GB" sz="1995" dirty="0">
              <a:latin typeface="Avenir Roman" panose="02000503020000020003" pitchFamily="2" charset="0"/>
              <a:cs typeface="굴림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8D288B45-C697-4506-8FA9-F5E09A18E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258" y="1710264"/>
            <a:ext cx="3097591" cy="4516200"/>
          </a:xfrm>
          <a:prstGeom prst="rect">
            <a:avLst/>
          </a:prstGeom>
          <a:noFill/>
          <a:ln w="9525" algn="ctr">
            <a:solidFill>
              <a:srgbClr val="00B2BD"/>
            </a:solidFill>
            <a:miter lim="800000"/>
            <a:headEnd/>
            <a:tailEnd/>
          </a:ln>
        </p:spPr>
        <p:txBody>
          <a:bodyPr/>
          <a:lstStyle/>
          <a:p>
            <a:pPr marL="284978" indent="-284978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007A8A"/>
              </a:buClr>
              <a:buSzPct val="80000"/>
              <a:buFont typeface="Wingdings" panose="05000000000000000000" pitchFamily="2" charset="2"/>
              <a:buChar char="q"/>
            </a:pPr>
            <a:endParaRPr lang="en-GB" sz="1995" dirty="0">
              <a:latin typeface="Avenir Roman" panose="02000503020000020003" pitchFamily="2" charset="0"/>
              <a:cs typeface="굴림"/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CBE81864-83C6-483C-99C9-AD3A5515C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883" y="1228522"/>
            <a:ext cx="3096715" cy="500063"/>
          </a:xfrm>
          <a:prstGeom prst="rect">
            <a:avLst/>
          </a:prstGeom>
          <a:solidFill>
            <a:srgbClr val="9FC5B2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>
              <a:spcBef>
                <a:spcPct val="20000"/>
              </a:spcBef>
              <a:spcAft>
                <a:spcPct val="20000"/>
              </a:spcAft>
              <a:buClr>
                <a:schemeClr val="bg1"/>
              </a:buClr>
              <a:defRPr sz="2400">
                <a:latin typeface="Avenir Roman" panose="02000503020000020003" pitchFamily="2" charset="0"/>
                <a:cs typeface="굴림"/>
              </a:defRPr>
            </a:lvl1pPr>
          </a:lstStyle>
          <a:p>
            <a:r>
              <a:rPr lang="en-GB" sz="2394" dirty="0"/>
              <a:t>Community Building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3E2507D0-BE91-4A6B-BF48-57104DE1E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8223" y="1720847"/>
            <a:ext cx="3097591" cy="4516200"/>
          </a:xfrm>
          <a:prstGeom prst="rect">
            <a:avLst/>
          </a:prstGeom>
          <a:noFill/>
          <a:ln w="9525" algn="ctr">
            <a:solidFill>
              <a:srgbClr val="00B2BD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007A8A"/>
              </a:buClr>
              <a:buSzPct val="80000"/>
              <a:buFont typeface="Wingdings" panose="05000000000000000000" pitchFamily="2" charset="2"/>
              <a:buNone/>
            </a:pPr>
            <a:endParaRPr lang="en-GB" sz="1995" dirty="0">
              <a:latin typeface="Avenir Roman"/>
              <a:cs typeface="굴림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14BDC35-E969-46A2-8CCC-B3BAB460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</p:spPr>
        <p:txBody>
          <a:bodyPr/>
          <a:lstStyle/>
          <a:p>
            <a:fld id="{9FC8A232-7C49-471A-95E1-0D1E739F4592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409804-0C54-4EB4-B012-505FA61B41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6978" y="1887539"/>
            <a:ext cx="2821211" cy="4154487"/>
          </a:xfrm>
        </p:spPr>
        <p:txBody>
          <a:bodyPr/>
          <a:lstStyle>
            <a:lvl1pPr marL="284978" indent="-284978" algn="l" rtl="0" fontAlgn="base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7A8A"/>
              </a:buClr>
              <a:buSzPct val="80000"/>
              <a:buFont typeface="Wingdings" panose="05000000000000000000" pitchFamily="2" charset="2"/>
              <a:buChar char="q"/>
              <a:defRPr lang="en-US" smtClean="0">
                <a:latin typeface="Avenir Roman" panose="02000503020000020003"/>
              </a:defRPr>
            </a:lvl1pPr>
            <a:lvl2pPr marL="341077" indent="-341974" algn="l" defTabSz="359028" rtl="0" fontAlgn="base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  <a:defRPr lang="en-US" sz="1995" kern="1200" dirty="0" smtClean="0">
                <a:solidFill>
                  <a:schemeClr val="tx1"/>
                </a:solidFill>
                <a:latin typeface="Avenir Roman"/>
                <a:ea typeface="+mn-ea"/>
                <a:cs typeface="굴림"/>
              </a:defRPr>
            </a:lvl2pPr>
            <a:lvl3pPr marL="284978" indent="-284978" algn="l" rtl="0" fontAlgn="base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007A8A"/>
              </a:buClr>
              <a:buSzPct val="80000"/>
              <a:buFont typeface="Wingdings" panose="05000000000000000000" pitchFamily="2" charset="2"/>
              <a:buChar char="q"/>
              <a:defRPr lang="en-US" sz="1995" kern="1200" dirty="0" smtClean="0">
                <a:solidFill>
                  <a:schemeClr val="tx1"/>
                </a:solidFill>
                <a:latin typeface="Avenir Roman"/>
                <a:ea typeface="+mn-ea"/>
                <a:cs typeface="굴림"/>
              </a:defRPr>
            </a:lvl3pPr>
            <a:lvl4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007A8A"/>
              </a:buClr>
              <a:buSzPct val="80000"/>
              <a:buFont typeface="Wingdings" panose="05000000000000000000" pitchFamily="2" charset="2"/>
              <a:buNone/>
              <a:defRPr lang="en-US" sz="1995" kern="1200" dirty="0" smtClean="0">
                <a:solidFill>
                  <a:schemeClr val="tx1"/>
                </a:solidFill>
                <a:latin typeface="Avenir Roman"/>
                <a:ea typeface="+mn-ea"/>
                <a:cs typeface="굴림"/>
              </a:defRPr>
            </a:lvl4pPr>
          </a:lstStyle>
          <a:p>
            <a:pPr marL="284978" lvl="0" indent="-284978">
              <a:spcBef>
                <a:spcPct val="20000"/>
              </a:spcBef>
              <a:spcAft>
                <a:spcPct val="20000"/>
              </a:spcAft>
              <a:buClr>
                <a:srgbClr val="007A8A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latin typeface="Avenir Roman" panose="02000503020000020003"/>
                <a:ea typeface="+mj-ea"/>
                <a:cs typeface="+mj-cs"/>
              </a:rPr>
              <a:t>3 </a:t>
            </a:r>
            <a:r>
              <a:rPr lang="en-US" dirty="0">
                <a:latin typeface="Avenir Roman" panose="02000503020000020003"/>
              </a:rPr>
              <a:t>pillars</a:t>
            </a:r>
            <a:r>
              <a:rPr lang="en-US" dirty="0">
                <a:latin typeface="Avenir Roman" panose="02000503020000020003"/>
                <a:ea typeface="+mj-ea"/>
                <a:cs typeface="+mj-cs"/>
              </a:rPr>
              <a:t> of the Space4Water Project</a:t>
            </a:r>
          </a:p>
          <a:p>
            <a:pPr marL="341077" lvl="1" indent="-284978">
              <a:spcBef>
                <a:spcPct val="20000"/>
              </a:spcBef>
              <a:spcAft>
                <a:spcPct val="20000"/>
              </a:spcAft>
              <a:buClr>
                <a:srgbClr val="007A8A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latin typeface="Avenir Roman" panose="02000503020000020003"/>
                <a:ea typeface="+mj-ea"/>
                <a:cs typeface="+mj-cs"/>
              </a:rPr>
              <a:t>Second level</a:t>
            </a:r>
          </a:p>
          <a:p>
            <a:pPr marL="0" lvl="3" indent="-284978">
              <a:spcBef>
                <a:spcPct val="20000"/>
              </a:spcBef>
              <a:spcAft>
                <a:spcPct val="20000"/>
              </a:spcAft>
              <a:buClr>
                <a:srgbClr val="007A8A"/>
              </a:buClr>
              <a:buSzPct val="80000"/>
              <a:buFont typeface="Wingdings" panose="05000000000000000000" pitchFamily="2" charset="2"/>
              <a:buChar char="q"/>
            </a:pPr>
            <a:endParaRPr lang="en-US" dirty="0">
              <a:latin typeface="Avenir Roman" panose="02000503020000020003"/>
              <a:ea typeface="+mj-ea"/>
              <a:cs typeface="+mj-cs"/>
            </a:endParaRPr>
          </a:p>
          <a:p>
            <a:pPr marL="284978" lvl="3" indent="-284978">
              <a:spcBef>
                <a:spcPct val="20000"/>
              </a:spcBef>
              <a:spcAft>
                <a:spcPct val="20000"/>
              </a:spcAft>
              <a:buClr>
                <a:srgbClr val="007A8A"/>
              </a:buClr>
              <a:buSzPct val="80000"/>
              <a:buFont typeface="Wingdings" panose="05000000000000000000" pitchFamily="2" charset="2"/>
              <a:buChar char="q"/>
            </a:pPr>
            <a:endParaRPr lang="en-US" dirty="0">
              <a:latin typeface="Avenir Roman" panose="02000503020000020003"/>
              <a:ea typeface="+mj-ea"/>
              <a:cs typeface="+mj-cs"/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0B498A2-ADA5-4B51-ABD6-52197DD1FF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8447" y="1887537"/>
            <a:ext cx="2821211" cy="4154487"/>
          </a:xfrm>
        </p:spPr>
        <p:txBody>
          <a:bodyPr/>
          <a:lstStyle>
            <a:lvl1pPr marL="284978" indent="-284978" algn="l" rtl="0" fontAlgn="base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007A8A"/>
              </a:buClr>
              <a:buSzPct val="80000"/>
              <a:buFont typeface="Wingdings" panose="05000000000000000000" pitchFamily="2" charset="2"/>
              <a:buChar char="q"/>
              <a:defRPr lang="en-US" sz="2394" kern="1200" dirty="0" smtClean="0">
                <a:solidFill>
                  <a:schemeClr val="tx1"/>
                </a:solidFill>
                <a:latin typeface="Avenir Roman"/>
                <a:ea typeface="+mn-ea"/>
                <a:cs typeface="굴림"/>
              </a:defRPr>
            </a:lvl1pPr>
            <a:lvl2pPr marL="284978" indent="-284978" algn="l" rtl="0" fontAlgn="base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007A8A"/>
              </a:buClr>
              <a:buSzPct val="80000"/>
              <a:buFont typeface="Wingdings" panose="05000000000000000000" pitchFamily="2" charset="2"/>
              <a:buChar char="q"/>
              <a:defRPr lang="en-US" sz="1995" kern="1200" dirty="0" smtClean="0">
                <a:solidFill>
                  <a:schemeClr val="tx1"/>
                </a:solidFill>
                <a:latin typeface="Avenir Roman"/>
                <a:ea typeface="+mn-ea"/>
                <a:cs typeface="굴림"/>
              </a:defRPr>
            </a:lvl2pPr>
            <a:lvl3pPr marL="284978" indent="-284978" algn="l" rtl="0" fontAlgn="base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007A8A"/>
              </a:buClr>
              <a:buSzPct val="80000"/>
              <a:buFont typeface="Wingdings" panose="05000000000000000000" pitchFamily="2" charset="2"/>
              <a:buChar char="q"/>
              <a:defRPr lang="en-US" sz="1995" kern="1200" dirty="0" smtClean="0">
                <a:solidFill>
                  <a:schemeClr val="tx1"/>
                </a:solidFill>
                <a:latin typeface="Avenir Roman"/>
                <a:ea typeface="+mn-ea"/>
                <a:cs typeface="굴림"/>
              </a:defRPr>
            </a:lvl3pPr>
            <a:lvl4pPr marL="284978" indent="-284978" algn="l" rtl="0" fontAlgn="base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7A8A"/>
              </a:buClr>
              <a:buSzPct val="80000"/>
              <a:buFont typeface="Wingdings" panose="05000000000000000000" pitchFamily="2" charset="2"/>
              <a:buChar char="q"/>
              <a:defRPr lang="en-US" sz="1995" kern="1200" dirty="0" smtClean="0">
                <a:solidFill>
                  <a:schemeClr val="tx1"/>
                </a:solidFill>
                <a:latin typeface="Avenir Roman"/>
                <a:ea typeface="+mn-ea"/>
                <a:cs typeface="굴림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504E2B9-5928-4F00-8F86-A35A93C62B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96412" y="1905572"/>
            <a:ext cx="2821211" cy="4154487"/>
          </a:xfrm>
        </p:spPr>
        <p:txBody>
          <a:bodyPr/>
          <a:lstStyle>
            <a:lvl1pPr marL="284978" indent="-284978" algn="l" rtl="0" fontAlgn="base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007A8A"/>
              </a:buClr>
              <a:buSzPct val="80000"/>
              <a:buFont typeface="Wingdings" panose="05000000000000000000" pitchFamily="2" charset="2"/>
              <a:buChar char="q"/>
              <a:defRPr lang="en-US" sz="2394" kern="1200" dirty="0" smtClean="0">
                <a:solidFill>
                  <a:schemeClr val="tx1"/>
                </a:solidFill>
                <a:latin typeface="Avenir Roman"/>
                <a:ea typeface="+mn-ea"/>
                <a:cs typeface="굴림"/>
              </a:defRPr>
            </a:lvl1pPr>
            <a:lvl2pPr marL="284978" indent="-284978" algn="l" rtl="0" fontAlgn="base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007A8A"/>
              </a:buClr>
              <a:buSzPct val="80000"/>
              <a:buFont typeface="Wingdings" panose="05000000000000000000" pitchFamily="2" charset="2"/>
              <a:buChar char="q"/>
              <a:defRPr lang="en-US" sz="1995" kern="1200" dirty="0" smtClean="0">
                <a:solidFill>
                  <a:schemeClr val="tx1"/>
                </a:solidFill>
                <a:latin typeface="Avenir Roman"/>
                <a:ea typeface="+mn-ea"/>
                <a:cs typeface="굴림"/>
              </a:defRPr>
            </a:lvl2pPr>
            <a:lvl3pPr marL="284978" indent="-284978" algn="l" rtl="0" fontAlgn="base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007A8A"/>
              </a:buClr>
              <a:buSzPct val="80000"/>
              <a:buFont typeface="Wingdings" panose="05000000000000000000" pitchFamily="2" charset="2"/>
              <a:buChar char="q"/>
              <a:defRPr lang="en-US" sz="1995" kern="1200" dirty="0" smtClean="0">
                <a:solidFill>
                  <a:schemeClr val="tx1"/>
                </a:solidFill>
                <a:latin typeface="Avenir Roman"/>
                <a:ea typeface="+mn-ea"/>
                <a:cs typeface="굴림"/>
              </a:defRPr>
            </a:lvl3pPr>
            <a:lvl4pPr marL="284978" indent="-284978" algn="l" rtl="0" fontAlgn="base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007A8A"/>
              </a:buClr>
              <a:buSzPct val="80000"/>
              <a:buFont typeface="Wingdings" panose="05000000000000000000" pitchFamily="2" charset="2"/>
              <a:buChar char="q"/>
              <a:defRPr lang="en-US" sz="1995" kern="1200" dirty="0" smtClean="0">
                <a:solidFill>
                  <a:schemeClr val="tx1"/>
                </a:solidFill>
                <a:latin typeface="Avenir Roman"/>
                <a:ea typeface="+mn-ea"/>
                <a:cs typeface="굴림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5226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LEAR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A5B39F-A7F0-47C7-9CF5-B91DC6C0F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EC83-FF4E-457A-8D4F-74D9D050A0CE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45214-99CC-4AC8-8266-534E5558C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8B7BE-B065-46E5-81D6-94DA12405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A232-7C49-471A-95E1-0D1E739F459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457B6E-97D4-4525-A79A-900E7A9E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498" y="365126"/>
            <a:ext cx="10517004" cy="4871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3191" b="1" kern="1200" dirty="0">
                <a:solidFill>
                  <a:srgbClr val="00B2BD"/>
                </a:solidFill>
                <a:latin typeface="Avenir Roman"/>
                <a:ea typeface="+mj-ea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A2EC3-4A6A-48D4-8F43-401FB37BB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498" y="365126"/>
            <a:ext cx="10517004" cy="4226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LID4096" sz="3191" b="1" kern="1200" dirty="0">
                <a:solidFill>
                  <a:srgbClr val="00B2BD"/>
                </a:solidFill>
                <a:latin typeface="Avenir Roman"/>
                <a:ea typeface="+mj-ea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LID4096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BA271B-0CFC-45CA-887A-A34148EB5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Roman" panose="02000503020000020003"/>
              </a:defRPr>
            </a:lvl1pPr>
          </a:lstStyle>
          <a:p>
            <a:fld id="{6D6BEC83-FF4E-457A-8D4F-74D9D050A0CE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B7F5DA-A910-4C09-9310-723787541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Roman" panose="02000503020000020003"/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84A76-390D-4A36-B3D9-15C0BBAB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Roman" panose="02000503020000020003"/>
              </a:defRPr>
            </a:lvl1pPr>
          </a:lstStyle>
          <a:p>
            <a:fld id="{9FC8A232-7C49-471A-95E1-0D1E739F4592}" type="slidenum">
              <a:rPr lang="en-GB" smtClean="0"/>
              <a:t>‹#›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7AA32C3-5DBA-4E9F-AEE5-0168BD6B0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183815"/>
              </p:ext>
            </p:extLst>
          </p:nvPr>
        </p:nvGraphicFramePr>
        <p:xfrm>
          <a:off x="2687512" y="1280275"/>
          <a:ext cx="7089566" cy="4583569"/>
        </p:xfrm>
        <a:graphic>
          <a:graphicData uri="http://schemas.openxmlformats.org/drawingml/2006/table">
            <a:tbl>
              <a:tblPr firstRow="1" firstCol="1" bandRow="1"/>
              <a:tblGrid>
                <a:gridCol w="5230424">
                  <a:extLst>
                    <a:ext uri="{9D8B030D-6E8A-4147-A177-3AD203B41FA5}">
                      <a16:colId xmlns:a16="http://schemas.microsoft.com/office/drawing/2014/main" val="2206299777"/>
                    </a:ext>
                  </a:extLst>
                </a:gridCol>
                <a:gridCol w="1859142">
                  <a:extLst>
                    <a:ext uri="{9D8B030D-6E8A-4147-A177-3AD203B41FA5}">
                      <a16:colId xmlns:a16="http://schemas.microsoft.com/office/drawing/2014/main" val="1345926386"/>
                    </a:ext>
                  </a:extLst>
                </a:gridCol>
              </a:tblGrid>
              <a:tr h="39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  <a:latin typeface="Avenir Roman" panose="02000503020000020003"/>
                        </a:rPr>
                        <a:t>Type of Content</a:t>
                      </a:r>
                      <a:endParaRPr lang="en-US" sz="1800" b="1" dirty="0">
                        <a:effectLst/>
                        <a:latin typeface="Avenir Roman" panose="02000503020000020003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3086" marR="93086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  <a:latin typeface="Avenir Roman" panose="02000503020000020003"/>
                        </a:rPr>
                        <a:t>No. of Content as at 31 Dec 2020</a:t>
                      </a:r>
                      <a:endParaRPr lang="en-US" sz="1800" b="1" dirty="0">
                        <a:effectLst/>
                        <a:latin typeface="Avenir Roman" panose="02000503020000020003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3086" marR="93086" marT="0" marB="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727832"/>
                  </a:ext>
                </a:extLst>
              </a:tr>
              <a:tr h="3205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Avenir Roman" panose="02000503020000020003"/>
                          <a:ea typeface="+mn-ea"/>
                          <a:cs typeface="+mn-cs"/>
                        </a:rPr>
                        <a:t>Stakeholders (48)</a:t>
                      </a:r>
                    </a:p>
                  </a:txBody>
                  <a:tcPr marL="93086" marR="93086" marT="0" marB="0">
                    <a:solidFill>
                      <a:srgbClr val="007A8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  <a:latin typeface="Avenir Roman" panose="02000503020000020003"/>
                        </a:rPr>
                        <a:t>48</a:t>
                      </a:r>
                      <a:endParaRPr lang="en-US" sz="1800" dirty="0">
                        <a:effectLst/>
                        <a:latin typeface="Avenir Roman" panose="02000503020000020003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3086" marR="93086" marT="0" marB="0"/>
                </a:tc>
                <a:extLst>
                  <a:ext uri="{0D108BD9-81ED-4DB2-BD59-A6C34878D82A}">
                    <a16:rowId xmlns:a16="http://schemas.microsoft.com/office/drawing/2014/main" val="2361949603"/>
                  </a:ext>
                </a:extLst>
              </a:tr>
              <a:tr h="283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venir Roman" panose="02000503020000020003"/>
                        </a:rPr>
                        <a:t>Professionals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venir Roman" panose="02000503020000020003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3086" marR="93086" marT="0" marB="0">
                    <a:solidFill>
                      <a:srgbClr val="00B2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  <a:latin typeface="Avenir Roman" panose="02000503020000020003"/>
                        </a:rPr>
                        <a:t>8</a:t>
                      </a:r>
                      <a:endParaRPr lang="en-US" sz="1800" dirty="0">
                        <a:effectLst/>
                        <a:latin typeface="Avenir Roman" panose="02000503020000020003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3086" marR="93086" marT="0" marB="0"/>
                </a:tc>
                <a:extLst>
                  <a:ext uri="{0D108BD9-81ED-4DB2-BD59-A6C34878D82A}">
                    <a16:rowId xmlns:a16="http://schemas.microsoft.com/office/drawing/2014/main" val="2655881688"/>
                  </a:ext>
                </a:extLst>
              </a:tr>
              <a:tr h="283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  <a:latin typeface="Avenir Roman" panose="02000503020000020003"/>
                        </a:rPr>
                        <a:t>Young Professionals</a:t>
                      </a:r>
                      <a:endParaRPr lang="en-US" sz="1800" b="1" dirty="0">
                        <a:effectLst/>
                        <a:latin typeface="Avenir Roman" panose="02000503020000020003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3086" marR="93086" marT="0" marB="0">
                    <a:solidFill>
                      <a:srgbClr val="00B2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  <a:latin typeface="Avenir Roman" panose="02000503020000020003"/>
                        </a:rPr>
                        <a:t>2</a:t>
                      </a:r>
                      <a:endParaRPr lang="en-US" sz="1800" dirty="0">
                        <a:effectLst/>
                        <a:latin typeface="Avenir Roman" panose="02000503020000020003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3086" marR="93086" marT="0" marB="0"/>
                </a:tc>
                <a:extLst>
                  <a:ext uri="{0D108BD9-81ED-4DB2-BD59-A6C34878D82A}">
                    <a16:rowId xmlns:a16="http://schemas.microsoft.com/office/drawing/2014/main" val="4286302371"/>
                  </a:ext>
                </a:extLst>
              </a:tr>
              <a:tr h="333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  <a:latin typeface="Avenir Roman" panose="02000503020000020003"/>
                        </a:rPr>
                        <a:t>Interviews with Professionals</a:t>
                      </a:r>
                      <a:endParaRPr lang="en-US" sz="1800" b="1" dirty="0">
                        <a:effectLst/>
                        <a:latin typeface="Avenir Roman" panose="02000503020000020003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3086" marR="93086" marT="0" marB="0">
                    <a:solidFill>
                      <a:srgbClr val="00B2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  <a:latin typeface="Avenir Roman" panose="02000503020000020003"/>
                        </a:rPr>
                        <a:t>9</a:t>
                      </a:r>
                      <a:endParaRPr lang="en-US" sz="1800" dirty="0">
                        <a:effectLst/>
                        <a:latin typeface="Avenir Roman" panose="02000503020000020003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3086" marR="93086" marT="0" marB="0"/>
                </a:tc>
                <a:extLst>
                  <a:ext uri="{0D108BD9-81ED-4DB2-BD59-A6C34878D82A}">
                    <a16:rowId xmlns:a16="http://schemas.microsoft.com/office/drawing/2014/main" val="2747078912"/>
                  </a:ext>
                </a:extLst>
              </a:tr>
              <a:tr h="322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  <a:latin typeface="Avenir Roman" panose="02000503020000020003"/>
                        </a:rPr>
                        <a:t>Interviews with Young Professionals</a:t>
                      </a:r>
                      <a:endParaRPr lang="en-US" sz="1800" b="1" dirty="0">
                        <a:effectLst/>
                        <a:latin typeface="Avenir Roman" panose="02000503020000020003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3086" marR="93086" marT="0" marB="0">
                    <a:solidFill>
                      <a:srgbClr val="00B2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  <a:latin typeface="Avenir Roman" panose="02000503020000020003"/>
                        </a:rPr>
                        <a:t>2 </a:t>
                      </a:r>
                      <a:endParaRPr lang="en-US" sz="1800" dirty="0">
                        <a:effectLst/>
                        <a:latin typeface="Avenir Roman" panose="02000503020000020003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3086" marR="93086" marT="0" marB="0"/>
                </a:tc>
                <a:extLst>
                  <a:ext uri="{0D108BD9-81ED-4DB2-BD59-A6C34878D82A}">
                    <a16:rowId xmlns:a16="http://schemas.microsoft.com/office/drawing/2014/main" val="3732490458"/>
                  </a:ext>
                </a:extLst>
              </a:tr>
              <a:tr h="140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  <a:latin typeface="Avenir Roman" panose="02000503020000020003"/>
                        </a:rPr>
                        <a:t>Articles</a:t>
                      </a:r>
                      <a:endParaRPr lang="en-US" sz="1800" b="1" dirty="0">
                        <a:effectLst/>
                        <a:latin typeface="Avenir Roman" panose="02000503020000020003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3086" marR="93086" marT="0" marB="0">
                    <a:solidFill>
                      <a:srgbClr val="EB596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  <a:latin typeface="Avenir Roman" panose="02000503020000020003"/>
                        </a:rPr>
                        <a:t>22</a:t>
                      </a:r>
                      <a:endParaRPr lang="en-US" sz="1800" dirty="0">
                        <a:effectLst/>
                        <a:latin typeface="Avenir Roman" panose="02000503020000020003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3086" marR="93086" marT="0" marB="0"/>
                </a:tc>
                <a:extLst>
                  <a:ext uri="{0D108BD9-81ED-4DB2-BD59-A6C34878D82A}">
                    <a16:rowId xmlns:a16="http://schemas.microsoft.com/office/drawing/2014/main" val="1038450880"/>
                  </a:ext>
                </a:extLst>
              </a:tr>
              <a:tr h="140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  <a:latin typeface="Avenir Roman" panose="02000503020000020003"/>
                        </a:rPr>
                        <a:t>Activities, Opportunities, Calls</a:t>
                      </a:r>
                      <a:endParaRPr lang="en-US" sz="1800" b="1" dirty="0">
                        <a:effectLst/>
                        <a:latin typeface="Avenir Roman" panose="02000503020000020003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3086" marR="93086" marT="0" marB="0">
                    <a:solidFill>
                      <a:srgbClr val="EB596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  <a:latin typeface="Avenir Roman" panose="02000503020000020003"/>
                        </a:rPr>
                        <a:t>10</a:t>
                      </a:r>
                      <a:endParaRPr lang="en-US" sz="1800" dirty="0">
                        <a:effectLst/>
                        <a:latin typeface="Avenir Roman" panose="02000503020000020003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3086" marR="93086" marT="0" marB="0"/>
                </a:tc>
                <a:extLst>
                  <a:ext uri="{0D108BD9-81ED-4DB2-BD59-A6C34878D82A}">
                    <a16:rowId xmlns:a16="http://schemas.microsoft.com/office/drawing/2014/main" val="3382157319"/>
                  </a:ext>
                </a:extLst>
              </a:tr>
              <a:tr h="283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  <a:latin typeface="Avenir Roman" panose="02000503020000020003"/>
                        </a:rPr>
                        <a:t>Publications</a:t>
                      </a:r>
                      <a:endParaRPr lang="en-US" sz="1800" b="1" dirty="0">
                        <a:effectLst/>
                        <a:latin typeface="Avenir Roman" panose="02000503020000020003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3086" marR="93086" marT="0" marB="0">
                    <a:solidFill>
                      <a:srgbClr val="D5CF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  <a:latin typeface="Avenir Roman" panose="02000503020000020003"/>
                        </a:rPr>
                        <a:t>43</a:t>
                      </a:r>
                      <a:endParaRPr lang="en-US" sz="1800" dirty="0">
                        <a:effectLst/>
                        <a:latin typeface="Avenir Roman" panose="02000503020000020003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3086" marR="93086" marT="0" marB="0"/>
                </a:tc>
                <a:extLst>
                  <a:ext uri="{0D108BD9-81ED-4DB2-BD59-A6C34878D82A}">
                    <a16:rowId xmlns:a16="http://schemas.microsoft.com/office/drawing/2014/main" val="386682636"/>
                  </a:ext>
                </a:extLst>
              </a:tr>
              <a:tr h="328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  <a:latin typeface="Avenir Roman" panose="02000503020000020003"/>
                        </a:rPr>
                        <a:t>Software / Web apps / Tools</a:t>
                      </a:r>
                      <a:endParaRPr lang="en-US" sz="1800" b="1" dirty="0">
                        <a:effectLst/>
                        <a:latin typeface="Avenir Roman" panose="02000503020000020003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3086" marR="9308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  <a:latin typeface="Avenir Roman" panose="02000503020000020003"/>
                        </a:rPr>
                        <a:t>18</a:t>
                      </a:r>
                      <a:endParaRPr lang="en-US" sz="1800" dirty="0">
                        <a:effectLst/>
                        <a:latin typeface="Avenir Roman" panose="02000503020000020003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3086" marR="93086" marT="0" marB="0"/>
                </a:tc>
                <a:extLst>
                  <a:ext uri="{0D108BD9-81ED-4DB2-BD59-A6C34878D82A}">
                    <a16:rowId xmlns:a16="http://schemas.microsoft.com/office/drawing/2014/main" val="3614278085"/>
                  </a:ext>
                </a:extLst>
              </a:tr>
              <a:tr h="432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  <a:latin typeface="Avenir Roman" panose="02000503020000020003"/>
                        </a:rPr>
                        <a:t>Projects / Initiatives / Community Portals / Missions</a:t>
                      </a:r>
                      <a:endParaRPr lang="en-US" sz="1800" b="1" dirty="0">
                        <a:effectLst/>
                        <a:latin typeface="Avenir Roman" panose="02000503020000020003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3086" marR="93086" marT="0" marB="0">
                    <a:solidFill>
                      <a:srgbClr val="DCD1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  <a:latin typeface="Avenir Roman" panose="02000503020000020003"/>
                        </a:rPr>
                        <a:t>10</a:t>
                      </a:r>
                      <a:endParaRPr lang="en-US" sz="1800" dirty="0">
                        <a:effectLst/>
                        <a:latin typeface="Avenir Roman" panose="02000503020000020003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3086" marR="93086" marT="0" marB="0"/>
                </a:tc>
                <a:extLst>
                  <a:ext uri="{0D108BD9-81ED-4DB2-BD59-A6C34878D82A}">
                    <a16:rowId xmlns:a16="http://schemas.microsoft.com/office/drawing/2014/main" val="8158899"/>
                  </a:ext>
                </a:extLst>
              </a:tr>
              <a:tr h="296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venir Roman" panose="02000503020000020003"/>
                        </a:rPr>
                        <a:t>Training Material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venir Roman" panose="02000503020000020003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3086" marR="93086" marT="0" marB="0">
                    <a:solidFill>
                      <a:srgbClr val="6F547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  <a:latin typeface="Avenir Roman" panose="02000503020000020003"/>
                        </a:rPr>
                        <a:t>33</a:t>
                      </a:r>
                      <a:endParaRPr lang="en-US" sz="1800" dirty="0">
                        <a:effectLst/>
                        <a:latin typeface="Avenir Roman" panose="02000503020000020003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3086" marR="93086" marT="0" marB="0"/>
                </a:tc>
                <a:extLst>
                  <a:ext uri="{0D108BD9-81ED-4DB2-BD59-A6C34878D82A}">
                    <a16:rowId xmlns:a16="http://schemas.microsoft.com/office/drawing/2014/main" val="248944283"/>
                  </a:ext>
                </a:extLst>
              </a:tr>
              <a:tr h="283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  <a:latin typeface="Avenir Roman" panose="02000503020000020003"/>
                        </a:rPr>
                        <a:t>Events</a:t>
                      </a:r>
                      <a:endParaRPr lang="en-US" sz="1800" b="1" dirty="0">
                        <a:effectLst/>
                        <a:latin typeface="Avenir Roman" panose="02000503020000020003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3086" marR="93086" marT="0" marB="0">
                    <a:solidFill>
                      <a:srgbClr val="9ECC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  <a:latin typeface="Avenir Roman" panose="02000503020000020003"/>
                        </a:rPr>
                        <a:t>92</a:t>
                      </a:r>
                      <a:endParaRPr lang="en-US" sz="1800" dirty="0">
                        <a:effectLst/>
                        <a:latin typeface="Avenir Roman" panose="02000503020000020003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3086" marR="93086" marT="0" marB="0"/>
                </a:tc>
                <a:extLst>
                  <a:ext uri="{0D108BD9-81ED-4DB2-BD59-A6C34878D82A}">
                    <a16:rowId xmlns:a16="http://schemas.microsoft.com/office/drawing/2014/main" val="703499976"/>
                  </a:ext>
                </a:extLst>
              </a:tr>
              <a:tr h="283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  <a:latin typeface="Avenir Roman" panose="02000503020000020003"/>
                        </a:rPr>
                        <a:t>TOTAL</a:t>
                      </a:r>
                      <a:endParaRPr lang="en-US" sz="1800" b="1" dirty="0">
                        <a:effectLst/>
                        <a:latin typeface="Avenir Roman" panose="02000503020000020003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3086" marR="9308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  <a:latin typeface="Avenir Roman" panose="02000503020000020003"/>
                        </a:rPr>
                        <a:t>91</a:t>
                      </a:r>
                      <a:endParaRPr lang="en-US" sz="1800" dirty="0">
                        <a:effectLst/>
                        <a:latin typeface="Avenir Roman" panose="02000503020000020003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3086" marR="93086" marT="0" marB="0"/>
                </a:tc>
                <a:extLst>
                  <a:ext uri="{0D108BD9-81ED-4DB2-BD59-A6C34878D82A}">
                    <a16:rowId xmlns:a16="http://schemas.microsoft.com/office/drawing/2014/main" val="829052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39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3974F-2CC4-4949-8C59-D9E4439E2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344" y="1073021"/>
            <a:ext cx="10917159" cy="5103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5E96C-06D7-436F-9691-7B2E9BAFA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498" y="6356351"/>
            <a:ext cx="2743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BEC83-FF4E-457A-8D4F-74D9D050A0CE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12CBA-6686-4C97-BB56-86EE02823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70" y="6356351"/>
            <a:ext cx="4114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49861-3463-438A-8600-BFF0C5B25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868" y="6356351"/>
            <a:ext cx="2743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8A232-7C49-471A-95E1-0D1E739F459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6F5CC84E-1C44-4172-8591-3DA80494E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44" y="365127"/>
            <a:ext cx="10917159" cy="437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6232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6" r:id="rId10"/>
    <p:sldLayoutId id="2147483711" r:id="rId11"/>
    <p:sldLayoutId id="2147483712" r:id="rId12"/>
    <p:sldLayoutId id="2147483713" r:id="rId13"/>
  </p:sldLayoutIdLst>
  <p:txStyles>
    <p:titleStyle>
      <a:lvl1pPr algn="l" defTabSz="911931" rtl="0" eaLnBrk="1" latinLnBrk="0" hangingPunct="1">
        <a:lnSpc>
          <a:spcPct val="90000"/>
        </a:lnSpc>
        <a:spcBef>
          <a:spcPct val="0"/>
        </a:spcBef>
        <a:buNone/>
        <a:defRPr sz="3191" b="1" kern="1200">
          <a:solidFill>
            <a:schemeClr val="accent1"/>
          </a:solidFill>
          <a:latin typeface="Avenir Roman" panose="02000503020000020003"/>
          <a:ea typeface="+mj-ea"/>
          <a:cs typeface="+mj-cs"/>
        </a:defRPr>
      </a:lvl1pPr>
    </p:titleStyle>
    <p:bodyStyle>
      <a:lvl1pPr marL="359028" indent="-359028" algn="l" defTabSz="911931" rtl="0" eaLnBrk="1" latinLnBrk="0" hangingPunct="1">
        <a:lnSpc>
          <a:spcPct val="100000"/>
        </a:lnSpc>
        <a:spcBef>
          <a:spcPts val="997"/>
        </a:spcBef>
        <a:buClr>
          <a:schemeClr val="accent4"/>
        </a:buClr>
        <a:buSzPct val="90000"/>
        <a:buFont typeface="Wingdings" panose="05000000000000000000" pitchFamily="2" charset="2"/>
        <a:buChar char="q"/>
        <a:defRPr sz="2394" kern="1200">
          <a:solidFill>
            <a:schemeClr val="tx1"/>
          </a:solidFill>
          <a:latin typeface="Avenir Roman" panose="02000503020000020003"/>
          <a:ea typeface="+mn-ea"/>
          <a:cs typeface="+mn-cs"/>
        </a:defRPr>
      </a:lvl1pPr>
      <a:lvl2pPr marL="682153" indent="-287222" algn="l" defTabSz="911931" rtl="0" eaLnBrk="1" latinLnBrk="0" hangingPunct="1">
        <a:lnSpc>
          <a:spcPct val="100000"/>
        </a:lnSpc>
        <a:spcBef>
          <a:spcPts val="499"/>
        </a:spcBef>
        <a:buClr>
          <a:schemeClr val="accent3"/>
        </a:buClr>
        <a:buSzPct val="90000"/>
        <a:buFont typeface="Wingdings" panose="05000000000000000000" pitchFamily="2" charset="2"/>
        <a:buChar char="q"/>
        <a:defRPr sz="1995" kern="1200">
          <a:solidFill>
            <a:schemeClr val="tx1"/>
          </a:solidFill>
          <a:latin typeface="Avenir Roman" panose="02000503020000020003"/>
          <a:ea typeface="+mn-ea"/>
          <a:cs typeface="+mn-cs"/>
        </a:defRPr>
      </a:lvl2pPr>
      <a:lvl3pPr marL="969376" indent="-227983" algn="l" defTabSz="911931" rtl="0" eaLnBrk="1" latinLnBrk="0" hangingPunct="1">
        <a:lnSpc>
          <a:spcPct val="100000"/>
        </a:lnSpc>
        <a:spcBef>
          <a:spcPts val="499"/>
        </a:spcBef>
        <a:buClr>
          <a:schemeClr val="accent2"/>
        </a:buClr>
        <a:buSzPct val="90000"/>
        <a:buFont typeface="Wingdings" panose="05000000000000000000" pitchFamily="2" charset="2"/>
        <a:buChar char="q"/>
        <a:defRPr sz="1795" kern="1200">
          <a:solidFill>
            <a:schemeClr val="tx1"/>
          </a:solidFill>
          <a:latin typeface="Avenir Roman" panose="02000503020000020003"/>
          <a:ea typeface="+mn-ea"/>
          <a:cs typeface="+mn-cs"/>
        </a:defRPr>
      </a:lvl3pPr>
      <a:lvl4pPr marL="1256598" indent="-227983" algn="l" defTabSz="911931" rtl="0" eaLnBrk="1" latinLnBrk="0" hangingPunct="1">
        <a:lnSpc>
          <a:spcPct val="100000"/>
        </a:lnSpc>
        <a:spcBef>
          <a:spcPts val="499"/>
        </a:spcBef>
        <a:buClr>
          <a:schemeClr val="accent1"/>
        </a:buClr>
        <a:buFont typeface="Wingdings" panose="05000000000000000000" pitchFamily="2" charset="2"/>
        <a:buChar char="q"/>
        <a:defRPr sz="1596" kern="1200">
          <a:solidFill>
            <a:schemeClr val="tx1"/>
          </a:solidFill>
          <a:latin typeface="Avenir Roman" panose="02000503020000020003"/>
          <a:ea typeface="+mn-ea"/>
          <a:cs typeface="+mn-cs"/>
        </a:defRPr>
      </a:lvl4pPr>
      <a:lvl5pPr marL="1507918" indent="-227983" algn="l" defTabSz="911931" rtl="0" eaLnBrk="1" latinLnBrk="0" hangingPunct="1">
        <a:lnSpc>
          <a:spcPct val="100000"/>
        </a:lnSpc>
        <a:spcBef>
          <a:spcPts val="499"/>
        </a:spcBef>
        <a:buClr>
          <a:schemeClr val="accent5"/>
        </a:buClr>
        <a:buFont typeface="Wingdings" panose="05000000000000000000" pitchFamily="2" charset="2"/>
        <a:buChar char="q"/>
        <a:defRPr sz="1197" kern="1200">
          <a:solidFill>
            <a:schemeClr val="tx1"/>
          </a:solidFill>
          <a:latin typeface="Avenir Roman" panose="02000503020000020003"/>
          <a:ea typeface="+mn-ea"/>
          <a:cs typeface="+mn-cs"/>
        </a:defRPr>
      </a:lvl5pPr>
      <a:lvl6pPr marL="2507811" indent="-227983" algn="l" defTabSz="91193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3776" indent="-227983" algn="l" defTabSz="91193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19742" indent="-227983" algn="l" defTabSz="91193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5707" indent="-227983" algn="l" defTabSz="91193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193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5966" algn="l" defTabSz="91193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1931" algn="l" defTabSz="91193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7897" algn="l" defTabSz="91193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3862" algn="l" defTabSz="91193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79828" algn="l" defTabSz="91193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5793" algn="l" defTabSz="91193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1759" algn="l" defTabSz="91193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7724" algn="l" defTabSz="91193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D83F210-296B-0966-B9FF-290C658433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5459" y="4548570"/>
            <a:ext cx="11125199" cy="1519936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C667E37-B82E-DEAD-2E06-6AA33F189C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Author’s name(s)</a:t>
            </a:r>
          </a:p>
        </p:txBody>
      </p:sp>
    </p:spTree>
    <p:extLst>
      <p:ext uri="{BB962C8B-B14F-4D97-AF65-F5344CB8AC3E}">
        <p14:creationId xmlns:p14="http://schemas.microsoft.com/office/powerpoint/2010/main" val="242734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4C78950-1502-9D40-E10B-0CAB8771A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A28EB5-2F9B-0F48-3297-EC4362298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58775" indent="-358775"/>
            <a:r>
              <a:rPr lang="en-GB" sz="2350"/>
              <a:t>Content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567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4C78950-1502-9D40-E10B-0CAB8771A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A28EB5-2F9B-0F48-3297-EC4362298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58775" indent="-358775"/>
            <a:r>
              <a:rPr lang="en-GB" sz="2350"/>
              <a:t>Content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525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4C78950-1502-9D40-E10B-0CAB8771A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A28EB5-2F9B-0F48-3297-EC4362298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58775" indent="-358775"/>
            <a:r>
              <a:rPr lang="en-GB" sz="2350"/>
              <a:t>Content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09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4C78950-1502-9D40-E10B-0CAB8771A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A28EB5-2F9B-0F48-3297-EC4362298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58775" indent="-358775"/>
            <a:r>
              <a:rPr lang="en-GB" sz="2350"/>
              <a:t>Content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823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D83F210-296B-0966-B9FF-290C658433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5459" y="4548570"/>
            <a:ext cx="11125199" cy="1519936"/>
          </a:xfrm>
        </p:spPr>
        <p:txBody>
          <a:bodyPr/>
          <a:lstStyle/>
          <a:p>
            <a:r>
              <a:rPr lang="en-US" dirty="0"/>
              <a:t>Thank you</a:t>
            </a:r>
          </a:p>
          <a:p>
            <a:r>
              <a:rPr lang="en-US" dirty="0"/>
              <a:t>Contact details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C667E37-B82E-DEAD-2E06-6AA33F189C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Author’s name(s)</a:t>
            </a:r>
          </a:p>
        </p:txBody>
      </p:sp>
    </p:spTree>
    <p:extLst>
      <p:ext uri="{BB962C8B-B14F-4D97-AF65-F5344CB8AC3E}">
        <p14:creationId xmlns:p14="http://schemas.microsoft.com/office/powerpoint/2010/main" val="110746138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OSA THEME">
      <a:dk1>
        <a:srgbClr val="3A3B40"/>
      </a:dk1>
      <a:lt1>
        <a:srgbClr val="F8F7F5"/>
      </a:lt1>
      <a:dk2>
        <a:srgbClr val="61B1B9"/>
      </a:dk2>
      <a:lt2>
        <a:srgbClr val="9ECCD2"/>
      </a:lt2>
      <a:accent1>
        <a:srgbClr val="61B1B9"/>
      </a:accent1>
      <a:accent2>
        <a:srgbClr val="765D91"/>
      </a:accent2>
      <a:accent3>
        <a:srgbClr val="EAB818"/>
      </a:accent3>
      <a:accent4>
        <a:srgbClr val="1E738A"/>
      </a:accent4>
      <a:accent5>
        <a:srgbClr val="D4CF1C"/>
      </a:accent5>
      <a:accent6>
        <a:srgbClr val="DF9B1B"/>
      </a:accent6>
      <a:hlink>
        <a:srgbClr val="BF526C"/>
      </a:hlink>
      <a:folHlink>
        <a:srgbClr val="C2BD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OSA Template Colours and Slidemaster.potx" id="{765B1441-B121-4067-8D49-4128A5A3343E}" vid="{AB8CEBA3-2D17-4C84-B22E-C0930B35AEF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F414A5477D46478353BF370E680E24" ma:contentTypeVersion="18" ma:contentTypeDescription="Create a new document." ma:contentTypeScope="" ma:versionID="9a5503237cfda1014642c0128b726786">
  <xsd:schema xmlns:xsd="http://www.w3.org/2001/XMLSchema" xmlns:xs="http://www.w3.org/2001/XMLSchema" xmlns:p="http://schemas.microsoft.com/office/2006/metadata/properties" xmlns:ns2="63b91fa1-1192-499e-9a43-16b72276a61b" xmlns:ns3="ab99840f-4a7d-4fcc-9a93-3cc56d00e024" xmlns:ns4="985ec44e-1bab-4c0b-9df0-6ba128686fc9" targetNamespace="http://schemas.microsoft.com/office/2006/metadata/properties" ma:root="true" ma:fieldsID="25523dda85b215a144d18221874cf527" ns2:_="" ns3:_="" ns4:_="">
    <xsd:import namespace="63b91fa1-1192-499e-9a43-16b72276a61b"/>
    <xsd:import namespace="ab99840f-4a7d-4fcc-9a93-3cc56d00e024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91fa1-1192-499e-9a43-16b72276a6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840f-4a7d-4fcc-9a93-3cc56d00e02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547ecc92-2a99-4b2d-9bb7-9bb96c3663a1}" ma:internalName="TaxCatchAll" ma:showField="CatchAllData" ma:web="ab99840f-4a7d-4fcc-9a93-3cc56d00e0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lcf76f155ced4ddcb4097134ff3c332f xmlns="63b91fa1-1192-499e-9a43-16b72276a61b">
      <Terms xmlns="http://schemas.microsoft.com/office/infopath/2007/PartnerControls"/>
    </lcf76f155ced4ddcb4097134ff3c332f>
    <SharedWithUsers xmlns="ab99840f-4a7d-4fcc-9a93-3cc56d00e024">
      <UserInfo>
        <DisplayName>Isabel ZETINA</DisplayName>
        <AccountId>5066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347DF90-1AB1-4F5B-905D-DF8BD70B46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3A5BF8-E104-4AB0-959E-431219CAF54F}">
  <ds:schemaRefs>
    <ds:schemaRef ds:uri="63b91fa1-1192-499e-9a43-16b72276a61b"/>
    <ds:schemaRef ds:uri="985ec44e-1bab-4c0b-9df0-6ba128686fc9"/>
    <ds:schemaRef ds:uri="ab99840f-4a7d-4fcc-9a93-3cc56d00e0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1798759-2EE1-40D4-96DC-0676EF57049F}">
  <ds:schemaRefs>
    <ds:schemaRef ds:uri="63b91fa1-1192-499e-9a43-16b72276a61b"/>
    <ds:schemaRef ds:uri="985ec44e-1bab-4c0b-9df0-6ba128686fc9"/>
    <ds:schemaRef ds:uri="ab99840f-4a7d-4fcc-9a93-3cc56d00e024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Interim Template_OOSA 2018</Template>
  <TotalTime>229</TotalTime>
  <Words>19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Avenir Roman</vt:lpstr>
      <vt:lpstr>Arial</vt:lpstr>
      <vt:lpstr>Avenir LT Std 45 Book</vt:lpstr>
      <vt:lpstr>Calibri</vt:lpstr>
      <vt:lpstr>Verdana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 Kickinger</dc:creator>
  <cp:lastModifiedBy>Nina Kickinger</cp:lastModifiedBy>
  <cp:revision>2</cp:revision>
  <dcterms:created xsi:type="dcterms:W3CDTF">2024-03-19T08:56:06Z</dcterms:created>
  <dcterms:modified xsi:type="dcterms:W3CDTF">2024-03-19T14:56:47Z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0x01010039F414A5477D46478353BF370E680E24</vt:lpwstr>
  </property>
  <property fmtid="{D5CDD505-2E9C-101B-9397-08002B2CF9AE}" pid="3" name="MediaServiceImageTags">
    <vt:lpwstr/>
  </property>
</Properties>
</file>