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5.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6.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3" r:id="rId4"/>
    <p:sldMasterId id="2147483706" r:id="rId5"/>
    <p:sldMasterId id="2147483732" r:id="rId6"/>
    <p:sldMasterId id="2147483813" r:id="rId7"/>
    <p:sldMasterId id="2147483869" r:id="rId8"/>
    <p:sldMasterId id="2147483938" r:id="rId9"/>
    <p:sldMasterId id="2147483981" r:id="rId10"/>
  </p:sldMasterIdLst>
  <p:notesMasterIdLst>
    <p:notesMasterId r:id="rId31"/>
  </p:notesMasterIdLst>
  <p:handoutMasterIdLst>
    <p:handoutMasterId r:id="rId32"/>
  </p:handoutMasterIdLst>
  <p:sldIdLst>
    <p:sldId id="785" r:id="rId11"/>
    <p:sldId id="765" r:id="rId12"/>
    <p:sldId id="766" r:id="rId13"/>
    <p:sldId id="767" r:id="rId14"/>
    <p:sldId id="768" r:id="rId15"/>
    <p:sldId id="769" r:id="rId16"/>
    <p:sldId id="770" r:id="rId17"/>
    <p:sldId id="771" r:id="rId18"/>
    <p:sldId id="773" r:id="rId19"/>
    <p:sldId id="772" r:id="rId20"/>
    <p:sldId id="774" r:id="rId21"/>
    <p:sldId id="775" r:id="rId22"/>
    <p:sldId id="776" r:id="rId23"/>
    <p:sldId id="777" r:id="rId24"/>
    <p:sldId id="778" r:id="rId25"/>
    <p:sldId id="779" r:id="rId26"/>
    <p:sldId id="780" r:id="rId27"/>
    <p:sldId id="786" r:id="rId28"/>
    <p:sldId id="784" r:id="rId29"/>
    <p:sldId id="781" r:id="rId30"/>
  </p:sldIdLst>
  <p:sldSz cx="12192000"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tta Di Pippo" initials="SDP" lastIdx="3" clrIdx="0"/>
  <p:cmAuthor id="2" name="Simonetta Di Pippo" initials="SDP [2]" lastIdx="1" clrIdx="1"/>
  <p:cmAuthor id="3" name="Simonetta Di Pippo" initials="SDP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E79"/>
    <a:srgbClr val="2F5597"/>
    <a:srgbClr val="5CBB56"/>
    <a:srgbClr val="BB2323"/>
    <a:srgbClr val="DD0000"/>
    <a:srgbClr val="FFCE00"/>
    <a:srgbClr val="012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86388" autoAdjust="0"/>
  </p:normalViewPr>
  <p:slideViewPr>
    <p:cSldViewPr>
      <p:cViewPr varScale="1">
        <p:scale>
          <a:sx n="57" d="100"/>
          <a:sy n="57" d="100"/>
        </p:scale>
        <p:origin x="92" y="52"/>
      </p:cViewPr>
      <p:guideLst>
        <p:guide orient="horz" pos="2160"/>
        <p:guide pos="3840"/>
      </p:guideLst>
    </p:cSldViewPr>
  </p:slideViewPr>
  <p:outlineViewPr>
    <p:cViewPr>
      <p:scale>
        <a:sx n="33" d="100"/>
        <a:sy n="33" d="100"/>
      </p:scale>
      <p:origin x="0" y="-372"/>
    </p:cViewPr>
  </p:outlineViewPr>
  <p:notesTextViewPr>
    <p:cViewPr>
      <p:scale>
        <a:sx n="1" d="1"/>
        <a:sy n="1" d="1"/>
      </p:scale>
      <p:origin x="0" y="0"/>
    </p:cViewPr>
  </p:notesTextViewPr>
  <p:sorterViewPr>
    <p:cViewPr varScale="1">
      <p:scale>
        <a:sx n="100" d="100"/>
        <a:sy n="100" d="100"/>
      </p:scale>
      <p:origin x="0" y="-342"/>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7729C-F322-493A-8005-6130C6197B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97AF38-9D83-414C-83D0-AE363680E58F}">
      <dgm:prSet/>
      <dgm:spPr/>
      <dgm:t>
        <a:bodyPr/>
        <a:lstStyle/>
        <a:p>
          <a:r>
            <a:rPr kumimoji="1" lang="en-GB" b="0" dirty="0"/>
            <a:t>Compliance with obligations under International (Space) Law</a:t>
          </a:r>
          <a:endParaRPr lang="en-US" b="0" dirty="0"/>
        </a:p>
      </dgm:t>
    </dgm:pt>
    <dgm:pt modelId="{54829D8B-C9A1-4F27-8811-B143691FCE81}" type="parTrans" cxnId="{D5CC7151-D8A1-4C0E-8AE4-C2920540885C}">
      <dgm:prSet/>
      <dgm:spPr/>
      <dgm:t>
        <a:bodyPr/>
        <a:lstStyle/>
        <a:p>
          <a:endParaRPr lang="en-US"/>
        </a:p>
      </dgm:t>
    </dgm:pt>
    <dgm:pt modelId="{CDA2284D-D9D4-437E-9183-E2FD240D2DD0}" type="sibTrans" cxnId="{D5CC7151-D8A1-4C0E-8AE4-C2920540885C}">
      <dgm:prSet/>
      <dgm:spPr/>
      <dgm:t>
        <a:bodyPr/>
        <a:lstStyle/>
        <a:p>
          <a:endParaRPr lang="en-US"/>
        </a:p>
      </dgm:t>
    </dgm:pt>
    <dgm:pt modelId="{7A739C4A-751C-4ED7-A61E-09EDD7A3AC99}">
      <dgm:prSet/>
      <dgm:spPr/>
      <dgm:t>
        <a:bodyPr/>
        <a:lstStyle/>
        <a:p>
          <a:r>
            <a:rPr kumimoji="1" lang="en-GB" dirty="0"/>
            <a:t>Prevent and avoid harmful consequences</a:t>
          </a:r>
          <a:endParaRPr lang="en-US" dirty="0"/>
        </a:p>
      </dgm:t>
    </dgm:pt>
    <dgm:pt modelId="{3EB1E3FC-1E41-433C-A8DE-C3D1AA6DB629}" type="parTrans" cxnId="{7E8A8507-20FC-4C53-9CEA-0B87E618E984}">
      <dgm:prSet/>
      <dgm:spPr/>
      <dgm:t>
        <a:bodyPr/>
        <a:lstStyle/>
        <a:p>
          <a:endParaRPr lang="en-US"/>
        </a:p>
      </dgm:t>
    </dgm:pt>
    <dgm:pt modelId="{D7715880-DA2B-4CA9-93E1-1575B3ED5F32}" type="sibTrans" cxnId="{7E8A8507-20FC-4C53-9CEA-0B87E618E984}">
      <dgm:prSet/>
      <dgm:spPr/>
      <dgm:t>
        <a:bodyPr/>
        <a:lstStyle/>
        <a:p>
          <a:endParaRPr lang="en-US"/>
        </a:p>
      </dgm:t>
    </dgm:pt>
    <dgm:pt modelId="{B1ACDCCC-7618-41E4-96AB-A656F789795A}">
      <dgm:prSet/>
      <dgm:spPr/>
      <dgm:t>
        <a:bodyPr/>
        <a:lstStyle/>
        <a:p>
          <a:r>
            <a:rPr kumimoji="1" lang="en-GB" dirty="0"/>
            <a:t>Consistency &amp; predictability </a:t>
          </a:r>
          <a:endParaRPr lang="en-US" dirty="0"/>
        </a:p>
      </dgm:t>
    </dgm:pt>
    <dgm:pt modelId="{7F58CC3E-796F-4786-B59E-EA68EE880144}" type="parTrans" cxnId="{A31F02D9-9A16-4A19-902B-E12A92AA4A53}">
      <dgm:prSet/>
      <dgm:spPr/>
      <dgm:t>
        <a:bodyPr/>
        <a:lstStyle/>
        <a:p>
          <a:endParaRPr lang="en-US"/>
        </a:p>
      </dgm:t>
    </dgm:pt>
    <dgm:pt modelId="{A88F9D80-9310-40C7-826E-F4E2E78AA0BF}" type="sibTrans" cxnId="{A31F02D9-9A16-4A19-902B-E12A92AA4A53}">
      <dgm:prSet/>
      <dgm:spPr/>
      <dgm:t>
        <a:bodyPr/>
        <a:lstStyle/>
        <a:p>
          <a:endParaRPr lang="en-US"/>
        </a:p>
      </dgm:t>
    </dgm:pt>
    <dgm:pt modelId="{EBD5CC66-EC67-45EB-BAD5-903944A33375}">
      <dgm:prSet/>
      <dgm:spPr/>
      <dgm:t>
        <a:bodyPr/>
        <a:lstStyle/>
        <a:p>
          <a:r>
            <a:rPr kumimoji="1" lang="en-GB" dirty="0"/>
            <a:t>Practical regulatory system</a:t>
          </a:r>
          <a:endParaRPr lang="en-US" dirty="0"/>
        </a:p>
      </dgm:t>
    </dgm:pt>
    <dgm:pt modelId="{D169DA75-CA4E-48CF-BE64-8E03B96D6DF6}" type="parTrans" cxnId="{3F7E4B6A-2C4E-439A-84FE-B01ADB28D54A}">
      <dgm:prSet/>
      <dgm:spPr/>
      <dgm:t>
        <a:bodyPr/>
        <a:lstStyle/>
        <a:p>
          <a:endParaRPr lang="en-US"/>
        </a:p>
      </dgm:t>
    </dgm:pt>
    <dgm:pt modelId="{D7339F25-1F1B-4098-B47C-9390D5EBAF7A}" type="sibTrans" cxnId="{3F7E4B6A-2C4E-439A-84FE-B01ADB28D54A}">
      <dgm:prSet/>
      <dgm:spPr/>
      <dgm:t>
        <a:bodyPr/>
        <a:lstStyle/>
        <a:p>
          <a:endParaRPr lang="en-US"/>
        </a:p>
      </dgm:t>
    </dgm:pt>
    <dgm:pt modelId="{224BAD37-BA4A-4278-8E7A-64F1333F7B2A}">
      <dgm:prSet/>
      <dgm:spPr/>
      <dgm:t>
        <a:bodyPr/>
        <a:lstStyle/>
        <a:p>
          <a:r>
            <a:rPr kumimoji="1" lang="en-GB" dirty="0"/>
            <a:t>Space economy, society, accessibility, diplomacy &amp; national security</a:t>
          </a:r>
          <a:endParaRPr lang="en-US" dirty="0"/>
        </a:p>
      </dgm:t>
    </dgm:pt>
    <dgm:pt modelId="{7BEB5AD4-CD1D-47B4-B55A-26CE1692D386}" type="parTrans" cxnId="{0E44CCD5-9A4A-4F59-8E67-F88AC9A5835D}">
      <dgm:prSet/>
      <dgm:spPr/>
      <dgm:t>
        <a:bodyPr/>
        <a:lstStyle/>
        <a:p>
          <a:endParaRPr lang="en-US"/>
        </a:p>
      </dgm:t>
    </dgm:pt>
    <dgm:pt modelId="{58E07F4D-6DD1-4253-9FCC-5F60C1DD492C}" type="sibTrans" cxnId="{0E44CCD5-9A4A-4F59-8E67-F88AC9A5835D}">
      <dgm:prSet/>
      <dgm:spPr/>
      <dgm:t>
        <a:bodyPr/>
        <a:lstStyle/>
        <a:p>
          <a:endParaRPr lang="en-US"/>
        </a:p>
      </dgm:t>
    </dgm:pt>
    <dgm:pt modelId="{C59D1E3A-8466-40E2-8231-D03F3031C0EC}">
      <dgm:prSet/>
      <dgm:spPr/>
      <dgm:t>
        <a:bodyPr/>
        <a:lstStyle/>
        <a:p>
          <a:r>
            <a:rPr kumimoji="1" lang="en-GB" dirty="0"/>
            <a:t>Regional and international cooperation</a:t>
          </a:r>
          <a:endParaRPr lang="en-US" dirty="0"/>
        </a:p>
      </dgm:t>
    </dgm:pt>
    <dgm:pt modelId="{05FA6E75-9D30-4652-9673-EE254D434B5F}" type="parTrans" cxnId="{ED1F8BC7-2476-426D-B58E-CD1380E42EC4}">
      <dgm:prSet/>
      <dgm:spPr/>
      <dgm:t>
        <a:bodyPr/>
        <a:lstStyle/>
        <a:p>
          <a:endParaRPr lang="en-US"/>
        </a:p>
      </dgm:t>
    </dgm:pt>
    <dgm:pt modelId="{7D701E2F-1AF3-4416-9284-EE224FCB9D78}" type="sibTrans" cxnId="{ED1F8BC7-2476-426D-B58E-CD1380E42EC4}">
      <dgm:prSet/>
      <dgm:spPr/>
      <dgm:t>
        <a:bodyPr/>
        <a:lstStyle/>
        <a:p>
          <a:endParaRPr lang="en-US"/>
        </a:p>
      </dgm:t>
    </dgm:pt>
    <dgm:pt modelId="{9A770988-F9C6-41A3-84A0-D9BCB52AF312}" type="pres">
      <dgm:prSet presAssocID="{D507729C-F322-493A-8005-6130C6197B1A}" presName="linear" presStyleCnt="0">
        <dgm:presLayoutVars>
          <dgm:animLvl val="lvl"/>
          <dgm:resizeHandles val="exact"/>
        </dgm:presLayoutVars>
      </dgm:prSet>
      <dgm:spPr/>
    </dgm:pt>
    <dgm:pt modelId="{C0D9D0D6-7685-4D28-A8E6-87B3874D9311}" type="pres">
      <dgm:prSet presAssocID="{3297AF38-9D83-414C-83D0-AE363680E58F}" presName="parentText" presStyleLbl="node1" presStyleIdx="0" presStyleCnt="6">
        <dgm:presLayoutVars>
          <dgm:chMax val="0"/>
          <dgm:bulletEnabled val="1"/>
        </dgm:presLayoutVars>
      </dgm:prSet>
      <dgm:spPr/>
    </dgm:pt>
    <dgm:pt modelId="{24EBF46D-2742-4374-BD6E-FD88E16232E0}" type="pres">
      <dgm:prSet presAssocID="{CDA2284D-D9D4-437E-9183-E2FD240D2DD0}" presName="spacer" presStyleCnt="0"/>
      <dgm:spPr/>
    </dgm:pt>
    <dgm:pt modelId="{7C0961F2-8C3E-44A6-BC1B-E9318E6F672A}" type="pres">
      <dgm:prSet presAssocID="{7A739C4A-751C-4ED7-A61E-09EDD7A3AC99}" presName="parentText" presStyleLbl="node1" presStyleIdx="1" presStyleCnt="6">
        <dgm:presLayoutVars>
          <dgm:chMax val="0"/>
          <dgm:bulletEnabled val="1"/>
        </dgm:presLayoutVars>
      </dgm:prSet>
      <dgm:spPr/>
    </dgm:pt>
    <dgm:pt modelId="{9F423BEB-FB4C-4554-B6CE-51627C576F30}" type="pres">
      <dgm:prSet presAssocID="{D7715880-DA2B-4CA9-93E1-1575B3ED5F32}" presName="spacer" presStyleCnt="0"/>
      <dgm:spPr/>
    </dgm:pt>
    <dgm:pt modelId="{9FD1D5D3-8EC4-4F58-9AF8-6459C8846006}" type="pres">
      <dgm:prSet presAssocID="{B1ACDCCC-7618-41E4-96AB-A656F789795A}" presName="parentText" presStyleLbl="node1" presStyleIdx="2" presStyleCnt="6">
        <dgm:presLayoutVars>
          <dgm:chMax val="0"/>
          <dgm:bulletEnabled val="1"/>
        </dgm:presLayoutVars>
      </dgm:prSet>
      <dgm:spPr/>
    </dgm:pt>
    <dgm:pt modelId="{2991E302-2970-4875-8D4C-25827D4F7244}" type="pres">
      <dgm:prSet presAssocID="{A88F9D80-9310-40C7-826E-F4E2E78AA0BF}" presName="spacer" presStyleCnt="0"/>
      <dgm:spPr/>
    </dgm:pt>
    <dgm:pt modelId="{83BCCE13-65DC-4110-878F-CE994DCA1CF8}" type="pres">
      <dgm:prSet presAssocID="{EBD5CC66-EC67-45EB-BAD5-903944A33375}" presName="parentText" presStyleLbl="node1" presStyleIdx="3" presStyleCnt="6">
        <dgm:presLayoutVars>
          <dgm:chMax val="0"/>
          <dgm:bulletEnabled val="1"/>
        </dgm:presLayoutVars>
      </dgm:prSet>
      <dgm:spPr/>
    </dgm:pt>
    <dgm:pt modelId="{88B28B71-B25A-4C87-80D1-63F49B8E1B4C}" type="pres">
      <dgm:prSet presAssocID="{D7339F25-1F1B-4098-B47C-9390D5EBAF7A}" presName="spacer" presStyleCnt="0"/>
      <dgm:spPr/>
    </dgm:pt>
    <dgm:pt modelId="{259FDF39-1F56-44D0-8B0A-3E879CE7087C}" type="pres">
      <dgm:prSet presAssocID="{224BAD37-BA4A-4278-8E7A-64F1333F7B2A}" presName="parentText" presStyleLbl="node1" presStyleIdx="4" presStyleCnt="6">
        <dgm:presLayoutVars>
          <dgm:chMax val="0"/>
          <dgm:bulletEnabled val="1"/>
        </dgm:presLayoutVars>
      </dgm:prSet>
      <dgm:spPr/>
    </dgm:pt>
    <dgm:pt modelId="{4DBF93E4-F08A-4423-B963-ECB934C14B87}" type="pres">
      <dgm:prSet presAssocID="{58E07F4D-6DD1-4253-9FCC-5F60C1DD492C}" presName="spacer" presStyleCnt="0"/>
      <dgm:spPr/>
    </dgm:pt>
    <dgm:pt modelId="{C6583E66-5286-4C43-A694-8A90FD6A550A}" type="pres">
      <dgm:prSet presAssocID="{C59D1E3A-8466-40E2-8231-D03F3031C0EC}" presName="parentText" presStyleLbl="node1" presStyleIdx="5" presStyleCnt="6">
        <dgm:presLayoutVars>
          <dgm:chMax val="0"/>
          <dgm:bulletEnabled val="1"/>
        </dgm:presLayoutVars>
      </dgm:prSet>
      <dgm:spPr/>
    </dgm:pt>
  </dgm:ptLst>
  <dgm:cxnLst>
    <dgm:cxn modelId="{7E8A8507-20FC-4C53-9CEA-0B87E618E984}" srcId="{D507729C-F322-493A-8005-6130C6197B1A}" destId="{7A739C4A-751C-4ED7-A61E-09EDD7A3AC99}" srcOrd="1" destOrd="0" parTransId="{3EB1E3FC-1E41-433C-A8DE-C3D1AA6DB629}" sibTransId="{D7715880-DA2B-4CA9-93E1-1575B3ED5F32}"/>
    <dgm:cxn modelId="{1670C267-EA1B-4B70-85B1-9E01D6D6662B}" type="presOf" srcId="{7A739C4A-751C-4ED7-A61E-09EDD7A3AC99}" destId="{7C0961F2-8C3E-44A6-BC1B-E9318E6F672A}" srcOrd="0" destOrd="0" presId="urn:microsoft.com/office/officeart/2005/8/layout/vList2"/>
    <dgm:cxn modelId="{3F7E4B6A-2C4E-439A-84FE-B01ADB28D54A}" srcId="{D507729C-F322-493A-8005-6130C6197B1A}" destId="{EBD5CC66-EC67-45EB-BAD5-903944A33375}" srcOrd="3" destOrd="0" parTransId="{D169DA75-CA4E-48CF-BE64-8E03B96D6DF6}" sibTransId="{D7339F25-1F1B-4098-B47C-9390D5EBAF7A}"/>
    <dgm:cxn modelId="{D5CC7151-D8A1-4C0E-8AE4-C2920540885C}" srcId="{D507729C-F322-493A-8005-6130C6197B1A}" destId="{3297AF38-9D83-414C-83D0-AE363680E58F}" srcOrd="0" destOrd="0" parTransId="{54829D8B-C9A1-4F27-8811-B143691FCE81}" sibTransId="{CDA2284D-D9D4-437E-9183-E2FD240D2DD0}"/>
    <dgm:cxn modelId="{BFF80958-2BB6-4483-84C7-4895335B4A13}" type="presOf" srcId="{C59D1E3A-8466-40E2-8231-D03F3031C0EC}" destId="{C6583E66-5286-4C43-A694-8A90FD6A550A}" srcOrd="0" destOrd="0" presId="urn:microsoft.com/office/officeart/2005/8/layout/vList2"/>
    <dgm:cxn modelId="{5B0CDD58-4A25-4A11-B98E-45F8C8DDAAAC}" type="presOf" srcId="{3297AF38-9D83-414C-83D0-AE363680E58F}" destId="{C0D9D0D6-7685-4D28-A8E6-87B3874D9311}" srcOrd="0" destOrd="0" presId="urn:microsoft.com/office/officeart/2005/8/layout/vList2"/>
    <dgm:cxn modelId="{D607CD7F-6AF2-4017-A09D-AB67BF4D1A32}" type="presOf" srcId="{EBD5CC66-EC67-45EB-BAD5-903944A33375}" destId="{83BCCE13-65DC-4110-878F-CE994DCA1CF8}" srcOrd="0" destOrd="0" presId="urn:microsoft.com/office/officeart/2005/8/layout/vList2"/>
    <dgm:cxn modelId="{ED1F8BC7-2476-426D-B58E-CD1380E42EC4}" srcId="{D507729C-F322-493A-8005-6130C6197B1A}" destId="{C59D1E3A-8466-40E2-8231-D03F3031C0EC}" srcOrd="5" destOrd="0" parTransId="{05FA6E75-9D30-4652-9673-EE254D434B5F}" sibTransId="{7D701E2F-1AF3-4416-9284-EE224FCB9D78}"/>
    <dgm:cxn modelId="{5DD078CD-8505-41AD-BE57-7814EC42986E}" type="presOf" srcId="{D507729C-F322-493A-8005-6130C6197B1A}" destId="{9A770988-F9C6-41A3-84A0-D9BCB52AF312}" srcOrd="0" destOrd="0" presId="urn:microsoft.com/office/officeart/2005/8/layout/vList2"/>
    <dgm:cxn modelId="{0E44CCD5-9A4A-4F59-8E67-F88AC9A5835D}" srcId="{D507729C-F322-493A-8005-6130C6197B1A}" destId="{224BAD37-BA4A-4278-8E7A-64F1333F7B2A}" srcOrd="4" destOrd="0" parTransId="{7BEB5AD4-CD1D-47B4-B55A-26CE1692D386}" sibTransId="{58E07F4D-6DD1-4253-9FCC-5F60C1DD492C}"/>
    <dgm:cxn modelId="{A31F02D9-9A16-4A19-902B-E12A92AA4A53}" srcId="{D507729C-F322-493A-8005-6130C6197B1A}" destId="{B1ACDCCC-7618-41E4-96AB-A656F789795A}" srcOrd="2" destOrd="0" parTransId="{7F58CC3E-796F-4786-B59E-EA68EE880144}" sibTransId="{A88F9D80-9310-40C7-826E-F4E2E78AA0BF}"/>
    <dgm:cxn modelId="{EBE1CCF6-AB82-434D-8A39-A1FDC38F7E30}" type="presOf" srcId="{B1ACDCCC-7618-41E4-96AB-A656F789795A}" destId="{9FD1D5D3-8EC4-4F58-9AF8-6459C8846006}" srcOrd="0" destOrd="0" presId="urn:microsoft.com/office/officeart/2005/8/layout/vList2"/>
    <dgm:cxn modelId="{33EFDFF9-467D-4AC3-A791-ABEA1FCB841F}" type="presOf" srcId="{224BAD37-BA4A-4278-8E7A-64F1333F7B2A}" destId="{259FDF39-1F56-44D0-8B0A-3E879CE7087C}" srcOrd="0" destOrd="0" presId="urn:microsoft.com/office/officeart/2005/8/layout/vList2"/>
    <dgm:cxn modelId="{FAE26F1A-5551-44BB-90F8-4D6A21F683D2}" type="presParOf" srcId="{9A770988-F9C6-41A3-84A0-D9BCB52AF312}" destId="{C0D9D0D6-7685-4D28-A8E6-87B3874D9311}" srcOrd="0" destOrd="0" presId="urn:microsoft.com/office/officeart/2005/8/layout/vList2"/>
    <dgm:cxn modelId="{BF8684CC-747F-4E42-9EB5-ACF9A29FF4E4}" type="presParOf" srcId="{9A770988-F9C6-41A3-84A0-D9BCB52AF312}" destId="{24EBF46D-2742-4374-BD6E-FD88E16232E0}" srcOrd="1" destOrd="0" presId="urn:microsoft.com/office/officeart/2005/8/layout/vList2"/>
    <dgm:cxn modelId="{0CD91195-8A92-4174-94EF-26029614CB52}" type="presParOf" srcId="{9A770988-F9C6-41A3-84A0-D9BCB52AF312}" destId="{7C0961F2-8C3E-44A6-BC1B-E9318E6F672A}" srcOrd="2" destOrd="0" presId="urn:microsoft.com/office/officeart/2005/8/layout/vList2"/>
    <dgm:cxn modelId="{4B7EFCCA-5C61-4D6A-8372-DBBAF1FA97C4}" type="presParOf" srcId="{9A770988-F9C6-41A3-84A0-D9BCB52AF312}" destId="{9F423BEB-FB4C-4554-B6CE-51627C576F30}" srcOrd="3" destOrd="0" presId="urn:microsoft.com/office/officeart/2005/8/layout/vList2"/>
    <dgm:cxn modelId="{6A366941-F187-4F85-A276-CA3F60321E69}" type="presParOf" srcId="{9A770988-F9C6-41A3-84A0-D9BCB52AF312}" destId="{9FD1D5D3-8EC4-4F58-9AF8-6459C8846006}" srcOrd="4" destOrd="0" presId="urn:microsoft.com/office/officeart/2005/8/layout/vList2"/>
    <dgm:cxn modelId="{898A0612-259C-46E4-A51D-A0D89FF5C189}" type="presParOf" srcId="{9A770988-F9C6-41A3-84A0-D9BCB52AF312}" destId="{2991E302-2970-4875-8D4C-25827D4F7244}" srcOrd="5" destOrd="0" presId="urn:microsoft.com/office/officeart/2005/8/layout/vList2"/>
    <dgm:cxn modelId="{3825A098-1B56-435D-9E65-1639F87E1FE0}" type="presParOf" srcId="{9A770988-F9C6-41A3-84A0-D9BCB52AF312}" destId="{83BCCE13-65DC-4110-878F-CE994DCA1CF8}" srcOrd="6" destOrd="0" presId="urn:microsoft.com/office/officeart/2005/8/layout/vList2"/>
    <dgm:cxn modelId="{43C76483-6035-4BDC-AA1B-E6425B5C61D6}" type="presParOf" srcId="{9A770988-F9C6-41A3-84A0-D9BCB52AF312}" destId="{88B28B71-B25A-4C87-80D1-63F49B8E1B4C}" srcOrd="7" destOrd="0" presId="urn:microsoft.com/office/officeart/2005/8/layout/vList2"/>
    <dgm:cxn modelId="{8675C490-295A-400A-A050-5BAA728080BF}" type="presParOf" srcId="{9A770988-F9C6-41A3-84A0-D9BCB52AF312}" destId="{259FDF39-1F56-44D0-8B0A-3E879CE7087C}" srcOrd="8" destOrd="0" presId="urn:microsoft.com/office/officeart/2005/8/layout/vList2"/>
    <dgm:cxn modelId="{676FA513-64CB-47AE-9561-24507A6D8DAF}" type="presParOf" srcId="{9A770988-F9C6-41A3-84A0-D9BCB52AF312}" destId="{4DBF93E4-F08A-4423-B963-ECB934C14B87}" srcOrd="9" destOrd="0" presId="urn:microsoft.com/office/officeart/2005/8/layout/vList2"/>
    <dgm:cxn modelId="{3C81C2C2-F559-4197-BD74-FC73BAF2E4B2}" type="presParOf" srcId="{9A770988-F9C6-41A3-84A0-D9BCB52AF312}" destId="{C6583E66-5286-4C43-A694-8A90FD6A550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9D0D6-7685-4D28-A8E6-87B3874D9311}">
      <dsp:nvSpPr>
        <dsp:cNvPr id="0" name=""/>
        <dsp:cNvSpPr/>
      </dsp:nvSpPr>
      <dsp:spPr>
        <a:xfrm>
          <a:off x="0" y="397641"/>
          <a:ext cx="86741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GB" sz="2400" b="0" kern="1200" dirty="0"/>
            <a:t>Compliance with obligations under International (Space) Law</a:t>
          </a:r>
          <a:endParaRPr lang="en-US" sz="2400" b="0" kern="1200" dirty="0"/>
        </a:p>
      </dsp:txBody>
      <dsp:txXfrm>
        <a:off x="28100" y="425741"/>
        <a:ext cx="8617900" cy="519439"/>
      </dsp:txXfrm>
    </dsp:sp>
    <dsp:sp modelId="{7C0961F2-8C3E-44A6-BC1B-E9318E6F672A}">
      <dsp:nvSpPr>
        <dsp:cNvPr id="0" name=""/>
        <dsp:cNvSpPr/>
      </dsp:nvSpPr>
      <dsp:spPr>
        <a:xfrm>
          <a:off x="0" y="1042401"/>
          <a:ext cx="86741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GB" sz="2400" kern="1200" dirty="0"/>
            <a:t>Prevent and avoid harmful consequences</a:t>
          </a:r>
          <a:endParaRPr lang="en-US" sz="2400" kern="1200" dirty="0"/>
        </a:p>
      </dsp:txBody>
      <dsp:txXfrm>
        <a:off x="28100" y="1070501"/>
        <a:ext cx="8617900" cy="519439"/>
      </dsp:txXfrm>
    </dsp:sp>
    <dsp:sp modelId="{9FD1D5D3-8EC4-4F58-9AF8-6459C8846006}">
      <dsp:nvSpPr>
        <dsp:cNvPr id="0" name=""/>
        <dsp:cNvSpPr/>
      </dsp:nvSpPr>
      <dsp:spPr>
        <a:xfrm>
          <a:off x="0" y="1687161"/>
          <a:ext cx="86741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GB" sz="2400" kern="1200" dirty="0"/>
            <a:t>Consistency &amp; predictability </a:t>
          </a:r>
          <a:endParaRPr lang="en-US" sz="2400" kern="1200" dirty="0"/>
        </a:p>
      </dsp:txBody>
      <dsp:txXfrm>
        <a:off x="28100" y="1715261"/>
        <a:ext cx="8617900" cy="519439"/>
      </dsp:txXfrm>
    </dsp:sp>
    <dsp:sp modelId="{83BCCE13-65DC-4110-878F-CE994DCA1CF8}">
      <dsp:nvSpPr>
        <dsp:cNvPr id="0" name=""/>
        <dsp:cNvSpPr/>
      </dsp:nvSpPr>
      <dsp:spPr>
        <a:xfrm>
          <a:off x="0" y="2331921"/>
          <a:ext cx="86741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GB" sz="2400" kern="1200" dirty="0"/>
            <a:t>Practical regulatory system</a:t>
          </a:r>
          <a:endParaRPr lang="en-US" sz="2400" kern="1200" dirty="0"/>
        </a:p>
      </dsp:txBody>
      <dsp:txXfrm>
        <a:off x="28100" y="2360021"/>
        <a:ext cx="8617900" cy="519439"/>
      </dsp:txXfrm>
    </dsp:sp>
    <dsp:sp modelId="{259FDF39-1F56-44D0-8B0A-3E879CE7087C}">
      <dsp:nvSpPr>
        <dsp:cNvPr id="0" name=""/>
        <dsp:cNvSpPr/>
      </dsp:nvSpPr>
      <dsp:spPr>
        <a:xfrm>
          <a:off x="0" y="2976681"/>
          <a:ext cx="86741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GB" sz="2400" kern="1200" dirty="0"/>
            <a:t>Space economy, society, accessibility, diplomacy &amp; national security</a:t>
          </a:r>
          <a:endParaRPr lang="en-US" sz="2400" kern="1200" dirty="0"/>
        </a:p>
      </dsp:txBody>
      <dsp:txXfrm>
        <a:off x="28100" y="3004781"/>
        <a:ext cx="8617900" cy="519439"/>
      </dsp:txXfrm>
    </dsp:sp>
    <dsp:sp modelId="{C6583E66-5286-4C43-A694-8A90FD6A550A}">
      <dsp:nvSpPr>
        <dsp:cNvPr id="0" name=""/>
        <dsp:cNvSpPr/>
      </dsp:nvSpPr>
      <dsp:spPr>
        <a:xfrm>
          <a:off x="0" y="3621441"/>
          <a:ext cx="86741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GB" sz="2400" kern="1200" dirty="0"/>
            <a:t>Regional and international cooperation</a:t>
          </a:r>
          <a:endParaRPr lang="en-US" sz="2400" kern="1200" dirty="0"/>
        </a:p>
      </dsp:txBody>
      <dsp:txXfrm>
        <a:off x="28100" y="3649541"/>
        <a:ext cx="8617900"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5089" cy="466115"/>
          </a:xfrm>
          <a:prstGeom prst="rect">
            <a:avLst/>
          </a:prstGeom>
        </p:spPr>
        <p:txBody>
          <a:bodyPr vert="horz" lIns="87247" tIns="43623" rIns="87247" bIns="43623" rtlCol="0"/>
          <a:lstStyle>
            <a:lvl1pPr algn="l">
              <a:defRPr sz="1200"/>
            </a:lvl1pPr>
          </a:lstStyle>
          <a:p>
            <a:endParaRPr lang="en-GB"/>
          </a:p>
        </p:txBody>
      </p:sp>
      <p:sp>
        <p:nvSpPr>
          <p:cNvPr id="3" name="Date Placeholder 2"/>
          <p:cNvSpPr>
            <a:spLocks noGrp="1"/>
          </p:cNvSpPr>
          <p:nvPr>
            <p:ph type="dt" sz="quarter" idx="1"/>
          </p:nvPr>
        </p:nvSpPr>
        <p:spPr>
          <a:xfrm>
            <a:off x="3967341" y="1"/>
            <a:ext cx="3035089" cy="466115"/>
          </a:xfrm>
          <a:prstGeom prst="rect">
            <a:avLst/>
          </a:prstGeom>
        </p:spPr>
        <p:txBody>
          <a:bodyPr vert="horz" lIns="87247" tIns="43623" rIns="87247" bIns="43623" rtlCol="0"/>
          <a:lstStyle>
            <a:lvl1pPr algn="r">
              <a:defRPr sz="1200"/>
            </a:lvl1pPr>
          </a:lstStyle>
          <a:p>
            <a:fld id="{946B3D34-FA39-4D7E-AF44-6C4A54293ADA}" type="datetimeFigureOut">
              <a:rPr lang="en-GB" smtClean="0"/>
              <a:t>14/03/2023</a:t>
            </a:fld>
            <a:endParaRPr lang="en-GB"/>
          </a:p>
        </p:txBody>
      </p:sp>
      <p:sp>
        <p:nvSpPr>
          <p:cNvPr id="4" name="Footer Placeholder 3"/>
          <p:cNvSpPr>
            <a:spLocks noGrp="1"/>
          </p:cNvSpPr>
          <p:nvPr>
            <p:ph type="ftr" sz="quarter" idx="2"/>
          </p:nvPr>
        </p:nvSpPr>
        <p:spPr>
          <a:xfrm>
            <a:off x="2" y="8823935"/>
            <a:ext cx="3035089" cy="466115"/>
          </a:xfrm>
          <a:prstGeom prst="rect">
            <a:avLst/>
          </a:prstGeom>
        </p:spPr>
        <p:txBody>
          <a:bodyPr vert="horz" lIns="87247" tIns="43623" rIns="87247" bIns="43623" rtlCol="0" anchor="b"/>
          <a:lstStyle>
            <a:lvl1pPr algn="l">
              <a:defRPr sz="1200"/>
            </a:lvl1pPr>
          </a:lstStyle>
          <a:p>
            <a:endParaRPr lang="en-GB"/>
          </a:p>
        </p:txBody>
      </p:sp>
      <p:sp>
        <p:nvSpPr>
          <p:cNvPr id="5" name="Slide Number Placeholder 4"/>
          <p:cNvSpPr>
            <a:spLocks noGrp="1"/>
          </p:cNvSpPr>
          <p:nvPr>
            <p:ph type="sldNum" sz="quarter" idx="3"/>
          </p:nvPr>
        </p:nvSpPr>
        <p:spPr>
          <a:xfrm>
            <a:off x="3967341" y="8823935"/>
            <a:ext cx="3035089" cy="466115"/>
          </a:xfrm>
          <a:prstGeom prst="rect">
            <a:avLst/>
          </a:prstGeom>
        </p:spPr>
        <p:txBody>
          <a:bodyPr vert="horz" lIns="87247" tIns="43623" rIns="87247" bIns="43623" rtlCol="0" anchor="b"/>
          <a:lstStyle>
            <a:lvl1pPr algn="r">
              <a:defRPr sz="1200"/>
            </a:lvl1pPr>
          </a:lstStyle>
          <a:p>
            <a:fld id="{A26643AC-96CC-4729-91AD-E9903D6CDE51}" type="slidenum">
              <a:rPr lang="en-GB" smtClean="0"/>
              <a:t>‹#›</a:t>
            </a:fld>
            <a:endParaRPr lang="en-GB"/>
          </a:p>
        </p:txBody>
      </p:sp>
    </p:spTree>
    <p:extLst>
      <p:ext uri="{BB962C8B-B14F-4D97-AF65-F5344CB8AC3E}">
        <p14:creationId xmlns:p14="http://schemas.microsoft.com/office/powerpoint/2010/main" val="3759062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5089" cy="466115"/>
          </a:xfrm>
          <a:prstGeom prst="rect">
            <a:avLst/>
          </a:prstGeom>
        </p:spPr>
        <p:txBody>
          <a:bodyPr vert="horz" lIns="87247" tIns="43623" rIns="87247" bIns="43623" rtlCol="0"/>
          <a:lstStyle>
            <a:lvl1pPr algn="l">
              <a:defRPr sz="1200"/>
            </a:lvl1pPr>
          </a:lstStyle>
          <a:p>
            <a:endParaRPr lang="en-GB"/>
          </a:p>
        </p:txBody>
      </p:sp>
      <p:sp>
        <p:nvSpPr>
          <p:cNvPr id="3" name="Date Placeholder 2"/>
          <p:cNvSpPr>
            <a:spLocks noGrp="1"/>
          </p:cNvSpPr>
          <p:nvPr>
            <p:ph type="dt" idx="1"/>
          </p:nvPr>
        </p:nvSpPr>
        <p:spPr>
          <a:xfrm>
            <a:off x="3967341" y="1"/>
            <a:ext cx="3035089" cy="466115"/>
          </a:xfrm>
          <a:prstGeom prst="rect">
            <a:avLst/>
          </a:prstGeom>
        </p:spPr>
        <p:txBody>
          <a:bodyPr vert="horz" lIns="87247" tIns="43623" rIns="87247" bIns="43623" rtlCol="0"/>
          <a:lstStyle>
            <a:lvl1pPr algn="r">
              <a:defRPr sz="1200"/>
            </a:lvl1pPr>
          </a:lstStyle>
          <a:p>
            <a:fld id="{D02D969F-E1C0-434A-8E31-CFACF2BC366F}" type="datetimeFigureOut">
              <a:rPr lang="en-GB" smtClean="0"/>
              <a:t>14/03/2023</a:t>
            </a:fld>
            <a:endParaRPr lang="en-GB"/>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87247" tIns="43623" rIns="87247" bIns="43623" rtlCol="0" anchor="ctr"/>
          <a:lstStyle/>
          <a:p>
            <a:endParaRPr lang="en-GB"/>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87247" tIns="43623" rIns="87247" bIns="436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8823935"/>
            <a:ext cx="3035089" cy="466115"/>
          </a:xfrm>
          <a:prstGeom prst="rect">
            <a:avLst/>
          </a:prstGeom>
        </p:spPr>
        <p:txBody>
          <a:bodyPr vert="horz" lIns="87247" tIns="43623" rIns="87247" bIns="43623" rtlCol="0" anchor="b"/>
          <a:lstStyle>
            <a:lvl1pPr algn="l">
              <a:defRPr sz="1200"/>
            </a:lvl1pPr>
          </a:lstStyle>
          <a:p>
            <a:endParaRPr lang="en-GB"/>
          </a:p>
        </p:txBody>
      </p:sp>
      <p:sp>
        <p:nvSpPr>
          <p:cNvPr id="7" name="Slide Number Placeholder 6"/>
          <p:cNvSpPr>
            <a:spLocks noGrp="1"/>
          </p:cNvSpPr>
          <p:nvPr>
            <p:ph type="sldNum" sz="quarter" idx="5"/>
          </p:nvPr>
        </p:nvSpPr>
        <p:spPr>
          <a:xfrm>
            <a:off x="3967341" y="8823935"/>
            <a:ext cx="3035089" cy="466115"/>
          </a:xfrm>
          <a:prstGeom prst="rect">
            <a:avLst/>
          </a:prstGeom>
        </p:spPr>
        <p:txBody>
          <a:bodyPr vert="horz" lIns="87247" tIns="43623" rIns="87247" bIns="43623" rtlCol="0" anchor="b"/>
          <a:lstStyle>
            <a:lvl1pPr algn="r">
              <a:defRPr sz="1200"/>
            </a:lvl1pPr>
          </a:lstStyle>
          <a:p>
            <a:fld id="{9776A78A-ADAC-4AF7-800D-9AA788BCC64A}" type="slidenum">
              <a:rPr lang="en-GB" smtClean="0"/>
              <a:t>‹#›</a:t>
            </a:fld>
            <a:endParaRPr lang="en-GB"/>
          </a:p>
        </p:txBody>
      </p:sp>
    </p:spTree>
    <p:extLst>
      <p:ext uri="{BB962C8B-B14F-4D97-AF65-F5344CB8AC3E}">
        <p14:creationId xmlns:p14="http://schemas.microsoft.com/office/powerpoint/2010/main" val="140548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r>
              <a:rPr lang="en-GB" dirty="0"/>
              <a:t>IF</a:t>
            </a:r>
          </a:p>
        </p:txBody>
      </p:sp>
      <p:sp>
        <p:nvSpPr>
          <p:cNvPr id="4" name="Slide Number Placeholder 3"/>
          <p:cNvSpPr>
            <a:spLocks noGrp="1"/>
          </p:cNvSpPr>
          <p:nvPr>
            <p:ph type="sldNum" sz="quarter" idx="10"/>
          </p:nvPr>
        </p:nvSpPr>
        <p:spPr/>
        <p:txBody>
          <a:bodyPr/>
          <a:lstStyle/>
          <a:p>
            <a:pPr defTabSz="436846">
              <a:defRPr/>
            </a:pPr>
            <a:fld id="{9776A78A-ADAC-4AF7-800D-9AA788BCC64A}" type="slidenum">
              <a:rPr lang="en-GB">
                <a:solidFill>
                  <a:prstClr val="black"/>
                </a:solidFill>
                <a:latin typeface="Calibri" panose="020F0502020204030204"/>
              </a:rPr>
              <a:pPr defTabSz="436846">
                <a:defRPr/>
              </a:pPr>
              <a:t>1</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35070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436846">
              <a:defRPr/>
            </a:pPr>
            <a:fld id="{9776A78A-ADAC-4AF7-800D-9AA788BCC64A}" type="slidenum">
              <a:rPr lang="en-GB">
                <a:solidFill>
                  <a:prstClr val="black"/>
                </a:solidFill>
                <a:latin typeface="Calibri" panose="020F0502020204030204"/>
              </a:rPr>
              <a:pPr defTabSz="436846">
                <a:defRPr/>
              </a:pPr>
              <a:t>14</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350706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776A78A-ADAC-4AF7-800D-9AA788BCC64A}" type="slidenum">
              <a:rPr lang="en-GB" smtClean="0"/>
              <a:t>15</a:t>
            </a:fld>
            <a:endParaRPr lang="en-GB"/>
          </a:p>
        </p:txBody>
      </p:sp>
    </p:spTree>
    <p:extLst>
      <p:ext uri="{BB962C8B-B14F-4D97-AF65-F5344CB8AC3E}">
        <p14:creationId xmlns:p14="http://schemas.microsoft.com/office/powerpoint/2010/main" val="1419069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776A78A-ADAC-4AF7-800D-9AA788BCC64A}" type="slidenum">
              <a:rPr lang="en-GB" smtClean="0"/>
              <a:t>16</a:t>
            </a:fld>
            <a:endParaRPr lang="en-GB"/>
          </a:p>
        </p:txBody>
      </p:sp>
    </p:spTree>
    <p:extLst>
      <p:ext uri="{BB962C8B-B14F-4D97-AF65-F5344CB8AC3E}">
        <p14:creationId xmlns:p14="http://schemas.microsoft.com/office/powerpoint/2010/main" val="278303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776A78A-ADAC-4AF7-800D-9AA788BCC64A}" type="slidenum">
              <a:rPr lang="en-GB" smtClean="0"/>
              <a:t>17</a:t>
            </a:fld>
            <a:endParaRPr lang="en-GB"/>
          </a:p>
        </p:txBody>
      </p:sp>
    </p:spTree>
    <p:extLst>
      <p:ext uri="{BB962C8B-B14F-4D97-AF65-F5344CB8AC3E}">
        <p14:creationId xmlns:p14="http://schemas.microsoft.com/office/powerpoint/2010/main" val="69168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r>
              <a:rPr lang="en-GB" dirty="0"/>
              <a:t>IF</a:t>
            </a:r>
          </a:p>
        </p:txBody>
      </p:sp>
      <p:sp>
        <p:nvSpPr>
          <p:cNvPr id="4" name="Slide Number Placeholder 3"/>
          <p:cNvSpPr>
            <a:spLocks noGrp="1"/>
          </p:cNvSpPr>
          <p:nvPr>
            <p:ph type="sldNum" sz="quarter" idx="10"/>
          </p:nvPr>
        </p:nvSpPr>
        <p:spPr/>
        <p:txBody>
          <a:bodyPr/>
          <a:lstStyle/>
          <a:p>
            <a:pPr defTabSz="436846">
              <a:defRPr/>
            </a:pPr>
            <a:fld id="{9776A78A-ADAC-4AF7-800D-9AA788BCC64A}" type="slidenum">
              <a:rPr lang="en-GB">
                <a:solidFill>
                  <a:prstClr val="black"/>
                </a:solidFill>
                <a:latin typeface="Calibri" panose="020F0502020204030204"/>
              </a:rPr>
              <a:pPr defTabSz="436846">
                <a:defRPr/>
              </a:pPr>
              <a:t>19</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35070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r>
              <a:rPr lang="en-GB" dirty="0"/>
              <a:t>IF</a:t>
            </a:r>
          </a:p>
        </p:txBody>
      </p:sp>
      <p:sp>
        <p:nvSpPr>
          <p:cNvPr id="4" name="Slide Number Placeholder 3"/>
          <p:cNvSpPr>
            <a:spLocks noGrp="1"/>
          </p:cNvSpPr>
          <p:nvPr>
            <p:ph type="sldNum" sz="quarter" idx="10"/>
          </p:nvPr>
        </p:nvSpPr>
        <p:spPr/>
        <p:txBody>
          <a:bodyPr/>
          <a:lstStyle/>
          <a:p>
            <a:pPr defTabSz="436846">
              <a:defRPr/>
            </a:pPr>
            <a:fld id="{9776A78A-ADAC-4AF7-800D-9AA788BCC64A}" type="slidenum">
              <a:rPr lang="en-GB">
                <a:solidFill>
                  <a:prstClr val="black"/>
                </a:solidFill>
                <a:latin typeface="Calibri" panose="020F0502020204030204"/>
              </a:rPr>
              <a:pPr defTabSz="436846">
                <a:defRPr/>
              </a:pPr>
              <a:t>2</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35070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76A78A-ADAC-4AF7-800D-9AA788BCC64A}" type="slidenum">
              <a:rPr lang="en-GB" smtClean="0"/>
              <a:t>3</a:t>
            </a:fld>
            <a:endParaRPr lang="en-GB"/>
          </a:p>
        </p:txBody>
      </p:sp>
    </p:spTree>
    <p:extLst>
      <p:ext uri="{BB962C8B-B14F-4D97-AF65-F5344CB8AC3E}">
        <p14:creationId xmlns:p14="http://schemas.microsoft.com/office/powerpoint/2010/main" val="253232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76A78A-ADAC-4AF7-800D-9AA788BCC64A}" type="slidenum">
              <a:rPr lang="en-GB" smtClean="0"/>
              <a:t>6</a:t>
            </a:fld>
            <a:endParaRPr lang="en-GB"/>
          </a:p>
        </p:txBody>
      </p:sp>
    </p:spTree>
    <p:extLst>
      <p:ext uri="{BB962C8B-B14F-4D97-AF65-F5344CB8AC3E}">
        <p14:creationId xmlns:p14="http://schemas.microsoft.com/office/powerpoint/2010/main" val="137946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776A78A-ADAC-4AF7-800D-9AA788BCC64A}" type="slidenum">
              <a:rPr lang="en-GB" smtClean="0"/>
              <a:t>9</a:t>
            </a:fld>
            <a:endParaRPr lang="en-GB"/>
          </a:p>
        </p:txBody>
      </p:sp>
    </p:spTree>
    <p:extLst>
      <p:ext uri="{BB962C8B-B14F-4D97-AF65-F5344CB8AC3E}">
        <p14:creationId xmlns:p14="http://schemas.microsoft.com/office/powerpoint/2010/main" val="269115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776A78A-ADAC-4AF7-800D-9AA788BCC64A}" type="slidenum">
              <a:rPr lang="en-GB" smtClean="0"/>
              <a:t>10</a:t>
            </a:fld>
            <a:endParaRPr lang="en-GB"/>
          </a:p>
        </p:txBody>
      </p:sp>
    </p:spTree>
    <p:extLst>
      <p:ext uri="{BB962C8B-B14F-4D97-AF65-F5344CB8AC3E}">
        <p14:creationId xmlns:p14="http://schemas.microsoft.com/office/powerpoint/2010/main" val="302146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r>
              <a:rPr lang="en-GB" dirty="0"/>
              <a:t>IF</a:t>
            </a:r>
          </a:p>
        </p:txBody>
      </p:sp>
      <p:sp>
        <p:nvSpPr>
          <p:cNvPr id="4" name="Slide Number Placeholder 3"/>
          <p:cNvSpPr>
            <a:spLocks noGrp="1"/>
          </p:cNvSpPr>
          <p:nvPr>
            <p:ph type="sldNum" sz="quarter" idx="10"/>
          </p:nvPr>
        </p:nvSpPr>
        <p:spPr/>
        <p:txBody>
          <a:bodyPr/>
          <a:lstStyle/>
          <a:p>
            <a:pPr defTabSz="436846">
              <a:defRPr/>
            </a:pPr>
            <a:fld id="{9776A78A-ADAC-4AF7-800D-9AA788BCC64A}" type="slidenum">
              <a:rPr lang="en-GB">
                <a:solidFill>
                  <a:prstClr val="black"/>
                </a:solidFill>
                <a:latin typeface="Calibri" panose="020F0502020204030204"/>
              </a:rPr>
              <a:pPr defTabSz="436846">
                <a:defRPr/>
              </a:pPr>
              <a:t>11</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35070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776A78A-ADAC-4AF7-800D-9AA788BCC64A}" type="slidenum">
              <a:rPr lang="en-GB" smtClean="0"/>
              <a:t>12</a:t>
            </a:fld>
            <a:endParaRPr lang="en-GB"/>
          </a:p>
        </p:txBody>
      </p:sp>
    </p:spTree>
    <p:extLst>
      <p:ext uri="{BB962C8B-B14F-4D97-AF65-F5344CB8AC3E}">
        <p14:creationId xmlns:p14="http://schemas.microsoft.com/office/powerpoint/2010/main" val="202065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r>
              <a:rPr lang="en-GB" dirty="0"/>
              <a:t>IF</a:t>
            </a:r>
          </a:p>
        </p:txBody>
      </p:sp>
      <p:sp>
        <p:nvSpPr>
          <p:cNvPr id="4" name="Slide Number Placeholder 3"/>
          <p:cNvSpPr>
            <a:spLocks noGrp="1"/>
          </p:cNvSpPr>
          <p:nvPr>
            <p:ph type="sldNum" sz="quarter" idx="10"/>
          </p:nvPr>
        </p:nvSpPr>
        <p:spPr/>
        <p:txBody>
          <a:bodyPr/>
          <a:lstStyle/>
          <a:p>
            <a:pPr defTabSz="436846">
              <a:defRPr/>
            </a:pPr>
            <a:fld id="{9776A78A-ADAC-4AF7-800D-9AA788BCC64A}" type="slidenum">
              <a:rPr lang="en-GB">
                <a:solidFill>
                  <a:prstClr val="black"/>
                </a:solidFill>
                <a:latin typeface="Calibri" panose="020F0502020204030204"/>
              </a:rPr>
              <a:pPr defTabSz="436846">
                <a:defRPr/>
              </a:pPr>
              <a:t>13</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35070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3" name="Rectangle 2">
            <a:extLst>
              <a:ext uri="{FF2B5EF4-FFF2-40B4-BE49-F238E27FC236}">
                <a16:creationId xmlns:a16="http://schemas.microsoft.com/office/drawing/2014/main" id="{A782777B-7D02-44FD-BDF5-BB839EB6A19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40771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Image and Text">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Picture Placeholder 3"/>
          <p:cNvSpPr>
            <a:spLocks noGrp="1"/>
          </p:cNvSpPr>
          <p:nvPr>
            <p:ph type="pic" sz="quarter" idx="10"/>
          </p:nvPr>
        </p:nvSpPr>
        <p:spPr>
          <a:xfrm>
            <a:off x="313933" y="2199650"/>
            <a:ext cx="2992967" cy="3894138"/>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FA54B21A-7B40-4179-A7F1-949F525664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Vertical Text Placeholder 2">
            <a:extLst>
              <a:ext uri="{FF2B5EF4-FFF2-40B4-BE49-F238E27FC236}">
                <a16:creationId xmlns:a16="http://schemas.microsoft.com/office/drawing/2014/main" id="{171DB11C-4644-4F21-B6E2-F15D796083CD}"/>
              </a:ext>
            </a:extLst>
          </p:cNvPr>
          <p:cNvSpPr>
            <a:spLocks noGrp="1"/>
          </p:cNvSpPr>
          <p:nvPr>
            <p:ph type="body" orient="vert" idx="1"/>
          </p:nvPr>
        </p:nvSpPr>
        <p:spPr>
          <a:xfrm>
            <a:off x="3632644" y="2199651"/>
            <a:ext cx="8382017" cy="4348907"/>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40788399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585516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56750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5142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04235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E6A2D-A57F-4884-AC7E-BEABA9C9BC29}"/>
              </a:ext>
            </a:extLst>
          </p:cNvPr>
          <p:cNvSpPr/>
          <p:nvPr userDrawn="1"/>
        </p:nvSpPr>
        <p:spPr>
          <a:xfrm>
            <a:off x="4187253" y="0"/>
            <a:ext cx="8004748" cy="3650104"/>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6825687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4DEDCF-DB82-4BCD-AB14-CD4DCAD1AA15}"/>
              </a:ext>
            </a:extLst>
          </p:cNvPr>
          <p:cNvSpPr/>
          <p:nvPr userDrawn="1"/>
        </p:nvSpPr>
        <p:spPr>
          <a:xfrm>
            <a:off x="1813810" y="0"/>
            <a:ext cx="10378191" cy="3462728"/>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6081513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3" name="Rectangle 2">
            <a:extLst>
              <a:ext uri="{FF2B5EF4-FFF2-40B4-BE49-F238E27FC236}">
                <a16:creationId xmlns:a16="http://schemas.microsoft.com/office/drawing/2014/main" id="{A782777B-7D02-44FD-BDF5-BB839EB6A19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0256882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Box 5"/>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4" name="Rectangle 3">
            <a:extLst>
              <a:ext uri="{FF2B5EF4-FFF2-40B4-BE49-F238E27FC236}">
                <a16:creationId xmlns:a16="http://schemas.microsoft.com/office/drawing/2014/main" id="{2118CB35-F95F-4D87-AD86-5D694B297675}"/>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8828763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24989" y="2158241"/>
            <a:ext cx="11523417" cy="4453539"/>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7" name="TextBox 6"/>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20B46D0D-3F12-4642-8427-8D318B7F16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892831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200" y="2257425"/>
            <a:ext cx="10515600" cy="4275138"/>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7" name="TextBox 6"/>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5" name="Rectangle 4">
            <a:extLst>
              <a:ext uri="{FF2B5EF4-FFF2-40B4-BE49-F238E27FC236}">
                <a16:creationId xmlns:a16="http://schemas.microsoft.com/office/drawing/2014/main" id="{414E54AB-85E7-4475-8DCF-766B00E0B7FA}"/>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33133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uble text and image - righ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244167" y="4184651"/>
            <a:ext cx="5331884" cy="2341563"/>
          </a:xfrm>
        </p:spPr>
        <p:txBody>
          <a:bodyPr/>
          <a:lstStyle/>
          <a:p>
            <a:endParaRPr lang="en-GB"/>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95F042F5-381F-4F19-93E5-685C8A432619}"/>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Vertical Text Placeholder 2">
            <a:extLst>
              <a:ext uri="{FF2B5EF4-FFF2-40B4-BE49-F238E27FC236}">
                <a16:creationId xmlns:a16="http://schemas.microsoft.com/office/drawing/2014/main" id="{6FD476A7-A3CF-4649-A0D6-CB89EEF01F96}"/>
              </a:ext>
            </a:extLst>
          </p:cNvPr>
          <p:cNvSpPr>
            <a:spLocks noGrp="1"/>
          </p:cNvSpPr>
          <p:nvPr>
            <p:ph type="body" orient="vert" idx="1"/>
          </p:nvPr>
        </p:nvSpPr>
        <p:spPr>
          <a:xfrm>
            <a:off x="263218" y="2143333"/>
            <a:ext cx="11312833" cy="1955752"/>
          </a:xfrm>
          <a:prstGeom prst="rect">
            <a:avLst/>
          </a:prstGeom>
        </p:spPr>
        <p:txBody>
          <a:bodyPr vert="horz">
            <a:normAutofit/>
          </a:bodyPr>
          <a:lstStyle>
            <a:lvl1pPr>
              <a:defRPr sz="1800"/>
            </a:lvl1pPr>
          </a:lstStyle>
          <a:p>
            <a:pPr lvl="0"/>
            <a:endParaRPr lang="en-GB" dirty="0"/>
          </a:p>
        </p:txBody>
      </p:sp>
      <p:sp>
        <p:nvSpPr>
          <p:cNvPr id="11" name="Vertical Text Placeholder 2">
            <a:extLst>
              <a:ext uri="{FF2B5EF4-FFF2-40B4-BE49-F238E27FC236}">
                <a16:creationId xmlns:a16="http://schemas.microsoft.com/office/drawing/2014/main" id="{29D6DBD9-F321-483E-BEE5-EB83CE2961F9}"/>
              </a:ext>
            </a:extLst>
          </p:cNvPr>
          <p:cNvSpPr>
            <a:spLocks noGrp="1"/>
          </p:cNvSpPr>
          <p:nvPr>
            <p:ph type="body" orient="vert" idx="12"/>
          </p:nvPr>
        </p:nvSpPr>
        <p:spPr>
          <a:xfrm>
            <a:off x="263218" y="4184651"/>
            <a:ext cx="5331884" cy="234156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4736383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mage with Text below">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200" y="2257426"/>
            <a:ext cx="10515600" cy="3187411"/>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702A562B-10EA-40FB-A659-0EF042547741}"/>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Vertical Text Placeholder 2">
            <a:extLst>
              <a:ext uri="{FF2B5EF4-FFF2-40B4-BE49-F238E27FC236}">
                <a16:creationId xmlns:a16="http://schemas.microsoft.com/office/drawing/2014/main" id="{20CD14E7-C14B-4569-9CD3-60DCDD89AF5D}"/>
              </a:ext>
            </a:extLst>
          </p:cNvPr>
          <p:cNvSpPr>
            <a:spLocks noGrp="1"/>
          </p:cNvSpPr>
          <p:nvPr>
            <p:ph type="body" orient="vert" idx="1"/>
          </p:nvPr>
        </p:nvSpPr>
        <p:spPr>
          <a:xfrm>
            <a:off x="324989" y="5531797"/>
            <a:ext cx="11523417" cy="107998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872768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and Bottom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645585" y="5237164"/>
            <a:ext cx="10881783" cy="1468437"/>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0F2474A0-2F34-4581-9790-0333EB14BED4}"/>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Vertical Text Placeholder 2">
            <a:extLst>
              <a:ext uri="{FF2B5EF4-FFF2-40B4-BE49-F238E27FC236}">
                <a16:creationId xmlns:a16="http://schemas.microsoft.com/office/drawing/2014/main" id="{D7E6FB05-75A5-46C6-8754-2ABCE3EAA7EA}"/>
              </a:ext>
            </a:extLst>
          </p:cNvPr>
          <p:cNvSpPr>
            <a:spLocks noGrp="1"/>
          </p:cNvSpPr>
          <p:nvPr>
            <p:ph type="body" orient="vert" idx="1"/>
          </p:nvPr>
        </p:nvSpPr>
        <p:spPr>
          <a:xfrm>
            <a:off x="324989" y="2158240"/>
            <a:ext cx="11523417" cy="292652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4461722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and Double Bottom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645585" y="4918365"/>
            <a:ext cx="4840815" cy="1787236"/>
          </a:xfrm>
        </p:spPr>
        <p:txBody>
          <a:bodyPr/>
          <a:lstStyle/>
          <a:p>
            <a:endParaRPr lang="en-GB" dirty="0"/>
          </a:p>
        </p:txBody>
      </p:sp>
      <p:sp>
        <p:nvSpPr>
          <p:cNvPr id="6" name="Picture Placeholder 3"/>
          <p:cNvSpPr>
            <a:spLocks noGrp="1"/>
          </p:cNvSpPr>
          <p:nvPr>
            <p:ph type="pic" sz="quarter" idx="11"/>
          </p:nvPr>
        </p:nvSpPr>
        <p:spPr>
          <a:xfrm>
            <a:off x="6687128" y="4918365"/>
            <a:ext cx="4888065" cy="1787236"/>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E9CD29FF-E2FC-4932-BE67-F8EEC1B27FE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Vertical Text Placeholder 2">
            <a:extLst>
              <a:ext uri="{FF2B5EF4-FFF2-40B4-BE49-F238E27FC236}">
                <a16:creationId xmlns:a16="http://schemas.microsoft.com/office/drawing/2014/main" id="{700B5116-6A29-4584-B6B1-BCB5C811A5F4}"/>
              </a:ext>
            </a:extLst>
          </p:cNvPr>
          <p:cNvSpPr>
            <a:spLocks noGrp="1"/>
          </p:cNvSpPr>
          <p:nvPr>
            <p:ph type="body" orient="vert" idx="1"/>
          </p:nvPr>
        </p:nvSpPr>
        <p:spPr>
          <a:xfrm>
            <a:off x="324989" y="2158241"/>
            <a:ext cx="11523417" cy="2607726"/>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1996712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mage in the middle with 4 Text boxes">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40804" y="2143333"/>
            <a:ext cx="4536000" cy="16884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Picture Placeholder 3"/>
          <p:cNvSpPr>
            <a:spLocks noGrp="1"/>
          </p:cNvSpPr>
          <p:nvPr>
            <p:ph type="pic" sz="quarter" idx="11"/>
          </p:nvPr>
        </p:nvSpPr>
        <p:spPr>
          <a:xfrm>
            <a:off x="5273968" y="3830456"/>
            <a:ext cx="1662819" cy="1108357"/>
          </a:xfrm>
        </p:spPr>
        <p:txBody>
          <a:bodyPr/>
          <a:lstStyle>
            <a:lvl1pPr marL="0" indent="0">
              <a:buNone/>
              <a:defRPr/>
            </a:lvl1p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10" name="Rectangle 9">
            <a:extLst>
              <a:ext uri="{FF2B5EF4-FFF2-40B4-BE49-F238E27FC236}">
                <a16:creationId xmlns:a16="http://schemas.microsoft.com/office/drawing/2014/main" id="{C53D11EF-64B9-44E8-99F9-32B52B8A68D1}"/>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Vertical Text Placeholder 2">
            <a:extLst>
              <a:ext uri="{FF2B5EF4-FFF2-40B4-BE49-F238E27FC236}">
                <a16:creationId xmlns:a16="http://schemas.microsoft.com/office/drawing/2014/main" id="{B966EB91-DA09-4D22-BF17-B984E5C28CED}"/>
              </a:ext>
            </a:extLst>
          </p:cNvPr>
          <p:cNvSpPr>
            <a:spLocks noGrp="1"/>
          </p:cNvSpPr>
          <p:nvPr>
            <p:ph type="body" orient="vert" idx="15"/>
          </p:nvPr>
        </p:nvSpPr>
        <p:spPr>
          <a:xfrm>
            <a:off x="7315196" y="2142055"/>
            <a:ext cx="4536000" cy="1688400"/>
          </a:xfrm>
          <a:prstGeom prst="rect">
            <a:avLst/>
          </a:prstGeom>
        </p:spPr>
        <p:txBody>
          <a:bodyPr vert="horz">
            <a:normAutofit/>
          </a:bodyPr>
          <a:lstStyle>
            <a:lvl1pPr>
              <a:defRPr sz="1800"/>
            </a:lvl1pPr>
          </a:lstStyle>
          <a:p>
            <a:pPr lvl="0"/>
            <a:endParaRPr lang="en-GB" dirty="0"/>
          </a:p>
        </p:txBody>
      </p:sp>
      <p:sp>
        <p:nvSpPr>
          <p:cNvPr id="13" name="Vertical Text Placeholder 2">
            <a:extLst>
              <a:ext uri="{FF2B5EF4-FFF2-40B4-BE49-F238E27FC236}">
                <a16:creationId xmlns:a16="http://schemas.microsoft.com/office/drawing/2014/main" id="{AC416DFC-9003-4780-BAEC-F5FEDABF1EF3}"/>
              </a:ext>
            </a:extLst>
          </p:cNvPr>
          <p:cNvSpPr>
            <a:spLocks noGrp="1"/>
          </p:cNvSpPr>
          <p:nvPr>
            <p:ph type="body" orient="vert" idx="16"/>
          </p:nvPr>
        </p:nvSpPr>
        <p:spPr>
          <a:xfrm>
            <a:off x="7315196" y="4923379"/>
            <a:ext cx="4536000" cy="1688400"/>
          </a:xfrm>
          <a:prstGeom prst="rect">
            <a:avLst/>
          </a:prstGeom>
        </p:spPr>
        <p:txBody>
          <a:bodyPr vert="horz">
            <a:normAutofit/>
          </a:bodyPr>
          <a:lstStyle>
            <a:lvl1pPr>
              <a:defRPr sz="1800"/>
            </a:lvl1pPr>
          </a:lstStyle>
          <a:p>
            <a:pPr lvl="0"/>
            <a:endParaRPr lang="en-GB" dirty="0"/>
          </a:p>
        </p:txBody>
      </p:sp>
      <p:sp>
        <p:nvSpPr>
          <p:cNvPr id="14" name="Vertical Text Placeholder 2">
            <a:extLst>
              <a:ext uri="{FF2B5EF4-FFF2-40B4-BE49-F238E27FC236}">
                <a16:creationId xmlns:a16="http://schemas.microsoft.com/office/drawing/2014/main" id="{E2B72CF3-AB48-462C-9393-4747D1EA397D}"/>
              </a:ext>
            </a:extLst>
          </p:cNvPr>
          <p:cNvSpPr>
            <a:spLocks noGrp="1"/>
          </p:cNvSpPr>
          <p:nvPr>
            <p:ph type="body" orient="vert" idx="17"/>
          </p:nvPr>
        </p:nvSpPr>
        <p:spPr>
          <a:xfrm>
            <a:off x="340804" y="4923379"/>
            <a:ext cx="4536000" cy="1688400"/>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5916331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8877994" y="2143332"/>
            <a:ext cx="3110807" cy="4348907"/>
          </a:xfrm>
        </p:spPr>
        <p:txBody>
          <a:bodyPr/>
          <a:lstStyle/>
          <a:p>
            <a:endParaRPr lang="en-GB"/>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EF4AEF87-BE91-4824-A418-263CA88E0905}"/>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Vertical Text Placeholder 2">
            <a:extLst>
              <a:ext uri="{FF2B5EF4-FFF2-40B4-BE49-F238E27FC236}">
                <a16:creationId xmlns:a16="http://schemas.microsoft.com/office/drawing/2014/main" id="{C366AEEE-E74F-4FCA-8131-9FB1D365E2CB}"/>
              </a:ext>
            </a:extLst>
          </p:cNvPr>
          <p:cNvSpPr>
            <a:spLocks noGrp="1"/>
          </p:cNvSpPr>
          <p:nvPr>
            <p:ph type="body" orient="vert" idx="1"/>
          </p:nvPr>
        </p:nvSpPr>
        <p:spPr>
          <a:xfrm>
            <a:off x="340804" y="2143333"/>
            <a:ext cx="8382017" cy="4348907"/>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8094418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eft Image and Text">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Picture Placeholder 3"/>
          <p:cNvSpPr>
            <a:spLocks noGrp="1"/>
          </p:cNvSpPr>
          <p:nvPr>
            <p:ph type="pic" sz="quarter" idx="10"/>
          </p:nvPr>
        </p:nvSpPr>
        <p:spPr>
          <a:xfrm>
            <a:off x="313933" y="2199650"/>
            <a:ext cx="2992967" cy="3894138"/>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FA54B21A-7B40-4179-A7F1-949F525664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Vertical Text Placeholder 2">
            <a:extLst>
              <a:ext uri="{FF2B5EF4-FFF2-40B4-BE49-F238E27FC236}">
                <a16:creationId xmlns:a16="http://schemas.microsoft.com/office/drawing/2014/main" id="{171DB11C-4644-4F21-B6E2-F15D796083CD}"/>
              </a:ext>
            </a:extLst>
          </p:cNvPr>
          <p:cNvSpPr>
            <a:spLocks noGrp="1"/>
          </p:cNvSpPr>
          <p:nvPr>
            <p:ph type="body" orient="vert" idx="1"/>
          </p:nvPr>
        </p:nvSpPr>
        <p:spPr>
          <a:xfrm>
            <a:off x="3632644" y="2199651"/>
            <a:ext cx="8382017" cy="4348907"/>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714308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ouble text and image - righ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244167" y="4184651"/>
            <a:ext cx="5331884" cy="2341563"/>
          </a:xfrm>
        </p:spPr>
        <p:txBody>
          <a:bodyPr/>
          <a:lstStyle/>
          <a:p>
            <a:endParaRPr lang="en-GB"/>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95F042F5-381F-4F19-93E5-685C8A432619}"/>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Vertical Text Placeholder 2">
            <a:extLst>
              <a:ext uri="{FF2B5EF4-FFF2-40B4-BE49-F238E27FC236}">
                <a16:creationId xmlns:a16="http://schemas.microsoft.com/office/drawing/2014/main" id="{6FD476A7-A3CF-4649-A0D6-CB89EEF01F96}"/>
              </a:ext>
            </a:extLst>
          </p:cNvPr>
          <p:cNvSpPr>
            <a:spLocks noGrp="1"/>
          </p:cNvSpPr>
          <p:nvPr>
            <p:ph type="body" orient="vert" idx="1"/>
          </p:nvPr>
        </p:nvSpPr>
        <p:spPr>
          <a:xfrm>
            <a:off x="263218" y="2143333"/>
            <a:ext cx="11312833" cy="1955752"/>
          </a:xfrm>
          <a:prstGeom prst="rect">
            <a:avLst/>
          </a:prstGeom>
        </p:spPr>
        <p:txBody>
          <a:bodyPr vert="horz">
            <a:normAutofit/>
          </a:bodyPr>
          <a:lstStyle>
            <a:lvl1pPr>
              <a:defRPr sz="1800"/>
            </a:lvl1pPr>
          </a:lstStyle>
          <a:p>
            <a:pPr lvl="0"/>
            <a:endParaRPr lang="en-GB" dirty="0"/>
          </a:p>
        </p:txBody>
      </p:sp>
      <p:sp>
        <p:nvSpPr>
          <p:cNvPr id="11" name="Vertical Text Placeholder 2">
            <a:extLst>
              <a:ext uri="{FF2B5EF4-FFF2-40B4-BE49-F238E27FC236}">
                <a16:creationId xmlns:a16="http://schemas.microsoft.com/office/drawing/2014/main" id="{29D6DBD9-F321-483E-BEE5-EB83CE2961F9}"/>
              </a:ext>
            </a:extLst>
          </p:cNvPr>
          <p:cNvSpPr>
            <a:spLocks noGrp="1"/>
          </p:cNvSpPr>
          <p:nvPr>
            <p:ph type="body" orient="vert" idx="12"/>
          </p:nvPr>
        </p:nvSpPr>
        <p:spPr>
          <a:xfrm>
            <a:off x="263218" y="4184651"/>
            <a:ext cx="5331884" cy="234156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8881294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ouble text and Image - Lef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16809" y="4218773"/>
            <a:ext cx="5331884" cy="2335872"/>
          </a:xfrm>
        </p:spPr>
        <p:txBody>
          <a:bodyPr/>
          <a:lstStyle/>
          <a:p>
            <a:endParaRPr lang="en-GB" dirty="0"/>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94B4C986-F02E-4587-80AB-97D412ECA3B6}"/>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Vertical Text Placeholder 2">
            <a:extLst>
              <a:ext uri="{FF2B5EF4-FFF2-40B4-BE49-F238E27FC236}">
                <a16:creationId xmlns:a16="http://schemas.microsoft.com/office/drawing/2014/main" id="{BA4DB531-4427-4344-A6A7-7CD57CDE6178}"/>
              </a:ext>
            </a:extLst>
          </p:cNvPr>
          <p:cNvSpPr>
            <a:spLocks noGrp="1"/>
          </p:cNvSpPr>
          <p:nvPr>
            <p:ph type="body" orient="vert" idx="1"/>
          </p:nvPr>
        </p:nvSpPr>
        <p:spPr>
          <a:xfrm>
            <a:off x="616808" y="2143333"/>
            <a:ext cx="10959243" cy="1955752"/>
          </a:xfrm>
          <a:prstGeom prst="rect">
            <a:avLst/>
          </a:prstGeom>
        </p:spPr>
        <p:txBody>
          <a:bodyPr vert="horz">
            <a:normAutofit/>
          </a:bodyPr>
          <a:lstStyle>
            <a:lvl1pPr>
              <a:defRPr sz="1800"/>
            </a:lvl1pPr>
          </a:lstStyle>
          <a:p>
            <a:pPr lvl="0"/>
            <a:endParaRPr lang="en-GB" dirty="0"/>
          </a:p>
        </p:txBody>
      </p:sp>
      <p:sp>
        <p:nvSpPr>
          <p:cNvPr id="11" name="Vertical Text Placeholder 2">
            <a:extLst>
              <a:ext uri="{FF2B5EF4-FFF2-40B4-BE49-F238E27FC236}">
                <a16:creationId xmlns:a16="http://schemas.microsoft.com/office/drawing/2014/main" id="{BCDBCD19-11F0-4515-8B35-F7FD2B3FA1F1}"/>
              </a:ext>
            </a:extLst>
          </p:cNvPr>
          <p:cNvSpPr>
            <a:spLocks noGrp="1"/>
          </p:cNvSpPr>
          <p:nvPr>
            <p:ph type="body" orient="vert" idx="12"/>
          </p:nvPr>
        </p:nvSpPr>
        <p:spPr>
          <a:xfrm>
            <a:off x="6135781" y="4218773"/>
            <a:ext cx="5439411" cy="2335872"/>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7508905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ouble text and Double image">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428938" y="4364179"/>
            <a:ext cx="5146253" cy="2162031"/>
          </a:xfrm>
        </p:spPr>
        <p:txBody>
          <a:bodyPr/>
          <a:lstStyle/>
          <a:p>
            <a:endParaRPr lang="en-GB" dirty="0"/>
          </a:p>
        </p:txBody>
      </p:sp>
      <p:sp>
        <p:nvSpPr>
          <p:cNvPr id="9" name="Picture Placeholder 7"/>
          <p:cNvSpPr>
            <a:spLocks noGrp="1"/>
          </p:cNvSpPr>
          <p:nvPr>
            <p:ph type="pic" sz="quarter" idx="13"/>
          </p:nvPr>
        </p:nvSpPr>
        <p:spPr>
          <a:xfrm>
            <a:off x="544206" y="2020517"/>
            <a:ext cx="5146255" cy="2162031"/>
          </a:xfrm>
        </p:spPr>
        <p:txBody>
          <a:body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10" name="Rectangle 9">
            <a:extLst>
              <a:ext uri="{FF2B5EF4-FFF2-40B4-BE49-F238E27FC236}">
                <a16:creationId xmlns:a16="http://schemas.microsoft.com/office/drawing/2014/main" id="{20CEB1AE-78D6-42A7-9072-E985F96A5D1C}"/>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Vertical Text Placeholder 2">
            <a:extLst>
              <a:ext uri="{FF2B5EF4-FFF2-40B4-BE49-F238E27FC236}">
                <a16:creationId xmlns:a16="http://schemas.microsoft.com/office/drawing/2014/main" id="{48BD2C6A-4362-41B5-B835-3ECEAF300F50}"/>
              </a:ext>
            </a:extLst>
          </p:cNvPr>
          <p:cNvSpPr>
            <a:spLocks noGrp="1"/>
          </p:cNvSpPr>
          <p:nvPr>
            <p:ph type="body" orient="vert" idx="12"/>
          </p:nvPr>
        </p:nvSpPr>
        <p:spPr>
          <a:xfrm>
            <a:off x="6428937" y="2004613"/>
            <a:ext cx="5146255" cy="2177934"/>
          </a:xfrm>
          <a:prstGeom prst="rect">
            <a:avLst/>
          </a:prstGeom>
        </p:spPr>
        <p:txBody>
          <a:bodyPr vert="horz">
            <a:normAutofit/>
          </a:bodyPr>
          <a:lstStyle>
            <a:lvl1pPr>
              <a:defRPr sz="1800"/>
            </a:lvl1pPr>
          </a:lstStyle>
          <a:p>
            <a:pPr lvl="0"/>
            <a:endParaRPr lang="en-GB" dirty="0"/>
          </a:p>
        </p:txBody>
      </p:sp>
      <p:sp>
        <p:nvSpPr>
          <p:cNvPr id="13" name="Vertical Text Placeholder 2">
            <a:extLst>
              <a:ext uri="{FF2B5EF4-FFF2-40B4-BE49-F238E27FC236}">
                <a16:creationId xmlns:a16="http://schemas.microsoft.com/office/drawing/2014/main" id="{8E02D2C4-5D08-4659-BB57-831C41A93199}"/>
              </a:ext>
            </a:extLst>
          </p:cNvPr>
          <p:cNvSpPr>
            <a:spLocks noGrp="1"/>
          </p:cNvSpPr>
          <p:nvPr>
            <p:ph type="body" orient="vert" idx="14"/>
          </p:nvPr>
        </p:nvSpPr>
        <p:spPr>
          <a:xfrm>
            <a:off x="544206" y="4368195"/>
            <a:ext cx="5146255" cy="2177934"/>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524815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ouble Image and Double tex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Picture Placeholder 7"/>
          <p:cNvSpPr>
            <a:spLocks noGrp="1"/>
          </p:cNvSpPr>
          <p:nvPr>
            <p:ph type="pic" sz="quarter" idx="13"/>
          </p:nvPr>
        </p:nvSpPr>
        <p:spPr>
          <a:xfrm>
            <a:off x="6428937" y="2020515"/>
            <a:ext cx="5146255" cy="2162031"/>
          </a:xfrm>
        </p:spPr>
        <p:txBody>
          <a:bodyPr/>
          <a:lstStyle/>
          <a:p>
            <a:endParaRPr lang="en-GB" dirty="0"/>
          </a:p>
        </p:txBody>
      </p:sp>
      <p:sp>
        <p:nvSpPr>
          <p:cNvPr id="10" name="Picture Placeholder 7"/>
          <p:cNvSpPr>
            <a:spLocks noGrp="1"/>
          </p:cNvSpPr>
          <p:nvPr>
            <p:ph type="pic" sz="quarter" idx="11"/>
          </p:nvPr>
        </p:nvSpPr>
        <p:spPr>
          <a:xfrm>
            <a:off x="616808" y="4364177"/>
            <a:ext cx="5073651" cy="2162031"/>
          </a:xfrm>
        </p:spPr>
        <p:txBody>
          <a:body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8" name="Rectangle 7">
            <a:extLst>
              <a:ext uri="{FF2B5EF4-FFF2-40B4-BE49-F238E27FC236}">
                <a16:creationId xmlns:a16="http://schemas.microsoft.com/office/drawing/2014/main" id="{20358F1B-2965-4B27-BF06-CF85066514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Vertical Text Placeholder 2">
            <a:extLst>
              <a:ext uri="{FF2B5EF4-FFF2-40B4-BE49-F238E27FC236}">
                <a16:creationId xmlns:a16="http://schemas.microsoft.com/office/drawing/2014/main" id="{6666A397-7CB5-4A58-AB58-8F149713164F}"/>
              </a:ext>
            </a:extLst>
          </p:cNvPr>
          <p:cNvSpPr>
            <a:spLocks noGrp="1"/>
          </p:cNvSpPr>
          <p:nvPr>
            <p:ph type="body" orient="vert" idx="12"/>
          </p:nvPr>
        </p:nvSpPr>
        <p:spPr>
          <a:xfrm>
            <a:off x="616808" y="2020514"/>
            <a:ext cx="5146255" cy="2177934"/>
          </a:xfrm>
          <a:prstGeom prst="rect">
            <a:avLst/>
          </a:prstGeom>
        </p:spPr>
        <p:txBody>
          <a:bodyPr vert="horz">
            <a:normAutofit/>
          </a:bodyPr>
          <a:lstStyle>
            <a:lvl1pPr>
              <a:defRPr sz="1800"/>
            </a:lvl1pPr>
          </a:lstStyle>
          <a:p>
            <a:pPr lvl="0"/>
            <a:endParaRPr lang="en-GB" dirty="0"/>
          </a:p>
        </p:txBody>
      </p:sp>
      <p:sp>
        <p:nvSpPr>
          <p:cNvPr id="14" name="Vertical Text Placeholder 2">
            <a:extLst>
              <a:ext uri="{FF2B5EF4-FFF2-40B4-BE49-F238E27FC236}">
                <a16:creationId xmlns:a16="http://schemas.microsoft.com/office/drawing/2014/main" id="{66226DCB-E9E4-42AE-85E0-F4EAB8ECE271}"/>
              </a:ext>
            </a:extLst>
          </p:cNvPr>
          <p:cNvSpPr>
            <a:spLocks noGrp="1"/>
          </p:cNvSpPr>
          <p:nvPr>
            <p:ph type="body" orient="vert" idx="14"/>
          </p:nvPr>
        </p:nvSpPr>
        <p:spPr>
          <a:xfrm>
            <a:off x="6428938" y="4348273"/>
            <a:ext cx="5146255" cy="2177934"/>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422205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text and Image - Lef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16809" y="4218773"/>
            <a:ext cx="5331884" cy="2335872"/>
          </a:xfrm>
        </p:spPr>
        <p:txBody>
          <a:bodyPr/>
          <a:lstStyle/>
          <a:p>
            <a:endParaRPr lang="en-GB" dirty="0"/>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94B4C986-F02E-4587-80AB-97D412ECA3B6}"/>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Vertical Text Placeholder 2">
            <a:extLst>
              <a:ext uri="{FF2B5EF4-FFF2-40B4-BE49-F238E27FC236}">
                <a16:creationId xmlns:a16="http://schemas.microsoft.com/office/drawing/2014/main" id="{BA4DB531-4427-4344-A6A7-7CD57CDE6178}"/>
              </a:ext>
            </a:extLst>
          </p:cNvPr>
          <p:cNvSpPr>
            <a:spLocks noGrp="1"/>
          </p:cNvSpPr>
          <p:nvPr>
            <p:ph type="body" orient="vert" idx="1"/>
          </p:nvPr>
        </p:nvSpPr>
        <p:spPr>
          <a:xfrm>
            <a:off x="616808" y="2143333"/>
            <a:ext cx="10959243" cy="1955752"/>
          </a:xfrm>
          <a:prstGeom prst="rect">
            <a:avLst/>
          </a:prstGeom>
        </p:spPr>
        <p:txBody>
          <a:bodyPr vert="horz">
            <a:normAutofit/>
          </a:bodyPr>
          <a:lstStyle>
            <a:lvl1pPr>
              <a:defRPr sz="1800"/>
            </a:lvl1pPr>
          </a:lstStyle>
          <a:p>
            <a:pPr lvl="0"/>
            <a:endParaRPr lang="en-GB" dirty="0"/>
          </a:p>
        </p:txBody>
      </p:sp>
      <p:sp>
        <p:nvSpPr>
          <p:cNvPr id="11" name="Vertical Text Placeholder 2">
            <a:extLst>
              <a:ext uri="{FF2B5EF4-FFF2-40B4-BE49-F238E27FC236}">
                <a16:creationId xmlns:a16="http://schemas.microsoft.com/office/drawing/2014/main" id="{BCDBCD19-11F0-4515-8B35-F7FD2B3FA1F1}"/>
              </a:ext>
            </a:extLst>
          </p:cNvPr>
          <p:cNvSpPr>
            <a:spLocks noGrp="1"/>
          </p:cNvSpPr>
          <p:nvPr>
            <p:ph type="body" orient="vert" idx="12"/>
          </p:nvPr>
        </p:nvSpPr>
        <p:spPr>
          <a:xfrm>
            <a:off x="6135781" y="4218773"/>
            <a:ext cx="5439411" cy="2335872"/>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3980352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multiple level text">
    <p:spTree>
      <p:nvGrpSpPr>
        <p:cNvPr id="1" name=""/>
        <p:cNvGrpSpPr/>
        <p:nvPr/>
      </p:nvGrpSpPr>
      <p:grpSpPr>
        <a:xfrm>
          <a:off x="0" y="0"/>
          <a:ext cx="0" cy="0"/>
          <a:chOff x="0" y="0"/>
          <a:chExt cx="0" cy="0"/>
        </a:xfrm>
      </p:grpSpPr>
      <p:sp>
        <p:nvSpPr>
          <p:cNvPr id="5" name="Text Placeholder 2"/>
          <p:cNvSpPr>
            <a:spLocks noGrp="1"/>
          </p:cNvSpPr>
          <p:nvPr>
            <p:ph idx="1"/>
          </p:nvPr>
        </p:nvSpPr>
        <p:spPr>
          <a:xfrm>
            <a:off x="838200" y="209456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D459C325-8B02-41FC-9820-9A23F08BAFDC}"/>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0952121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Picture, Note">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Content Placeholder 6"/>
          <p:cNvSpPr>
            <a:spLocks noGrp="1"/>
          </p:cNvSpPr>
          <p:nvPr>
            <p:ph idx="1"/>
          </p:nvPr>
        </p:nvSpPr>
        <p:spPr>
          <a:xfrm>
            <a:off x="6248918" y="2008909"/>
            <a:ext cx="5660517" cy="4758867"/>
          </a:xfrm>
        </p:spPr>
        <p:txBody>
          <a:bodyPr>
            <a:noAutofit/>
          </a:bodyPr>
          <a:lstStyle/>
          <a:p>
            <a:endParaRPr lang="en-GB" sz="1900" dirty="0"/>
          </a:p>
        </p:txBody>
      </p:sp>
      <p:sp>
        <p:nvSpPr>
          <p:cNvPr id="7" name="Picture Placeholder 6"/>
          <p:cNvSpPr>
            <a:spLocks noGrp="1"/>
          </p:cNvSpPr>
          <p:nvPr>
            <p:ph type="pic" sz="quarter" idx="10"/>
          </p:nvPr>
        </p:nvSpPr>
        <p:spPr>
          <a:xfrm>
            <a:off x="351367" y="2008188"/>
            <a:ext cx="5560484" cy="3035300"/>
          </a:xfrm>
        </p:spPr>
        <p:txBody>
          <a:bodyPr/>
          <a:lstStyle/>
          <a:p>
            <a:endParaRPr lang="en-GB" dirty="0"/>
          </a:p>
        </p:txBody>
      </p:sp>
      <p:sp>
        <p:nvSpPr>
          <p:cNvPr id="9" name="Content Placeholder 8"/>
          <p:cNvSpPr>
            <a:spLocks noGrp="1"/>
          </p:cNvSpPr>
          <p:nvPr>
            <p:ph sz="quarter" idx="11"/>
          </p:nvPr>
        </p:nvSpPr>
        <p:spPr>
          <a:xfrm>
            <a:off x="351367" y="5195889"/>
            <a:ext cx="5560484" cy="1571625"/>
          </a:xfrm>
        </p:spPr>
        <p:txBody>
          <a:bodyPr>
            <a:normAutofit/>
          </a:bodyPr>
          <a:lstStyle>
            <a:lvl1pPr>
              <a:defRPr sz="1800"/>
            </a:lvl1pPr>
          </a:lstStyle>
          <a:p>
            <a:pPr lvl="0"/>
            <a:r>
              <a:rPr lang="en-US" dirty="0"/>
              <a:t>Edit Master text styles</a:t>
            </a:r>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8" name="Rectangle 7">
            <a:extLst>
              <a:ext uri="{FF2B5EF4-FFF2-40B4-BE49-F238E27FC236}">
                <a16:creationId xmlns:a16="http://schemas.microsoft.com/office/drawing/2014/main" id="{3E845449-3B02-4461-834F-3B182B5361D8}"/>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3416132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06857"/>
            <a:ext cx="51816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Content Placeholder 2"/>
          <p:cNvSpPr>
            <a:spLocks noGrp="1"/>
          </p:cNvSpPr>
          <p:nvPr>
            <p:ph sz="half" idx="10"/>
          </p:nvPr>
        </p:nvSpPr>
        <p:spPr>
          <a:xfrm>
            <a:off x="6172200" y="2006857"/>
            <a:ext cx="51816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C1135AC3-B43E-42AB-9CE6-0AF91F90D20F}"/>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40186449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888485"/>
            <a:ext cx="5157787" cy="820565"/>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5" name="Text Placeholder 4"/>
          <p:cNvSpPr>
            <a:spLocks noGrp="1"/>
          </p:cNvSpPr>
          <p:nvPr>
            <p:ph type="body" sz="quarter" idx="3"/>
          </p:nvPr>
        </p:nvSpPr>
        <p:spPr>
          <a:xfrm>
            <a:off x="6170615" y="1888480"/>
            <a:ext cx="5183188"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7"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Content Placeholder 2"/>
          <p:cNvSpPr>
            <a:spLocks noGrp="1"/>
          </p:cNvSpPr>
          <p:nvPr>
            <p:ph sz="half" idx="10"/>
          </p:nvPr>
        </p:nvSpPr>
        <p:spPr>
          <a:xfrm>
            <a:off x="838200" y="2758651"/>
            <a:ext cx="51816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1"/>
          </p:nvPr>
        </p:nvSpPr>
        <p:spPr>
          <a:xfrm>
            <a:off x="6172200" y="2758651"/>
            <a:ext cx="51816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10" name="Rectangle 9">
            <a:extLst>
              <a:ext uri="{FF2B5EF4-FFF2-40B4-BE49-F238E27FC236}">
                <a16:creationId xmlns:a16="http://schemas.microsoft.com/office/drawing/2014/main" id="{46FD017F-1384-4F6C-8DBB-74F9E59F4122}"/>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9495836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199" y="2057404"/>
            <a:ext cx="6072188" cy="3803651"/>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4CCA9489-7D02-44F0-8D31-CC1BFD54B62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2023485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24370" y="2057400"/>
            <a:ext cx="4984793" cy="3811588"/>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839789"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8FC60ACC-3F72-4608-A06C-168F23D39EF3}"/>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2718793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Pic and Bottom not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23525" y="2605944"/>
            <a:ext cx="4984793" cy="250074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839789" y="2057401"/>
            <a:ext cx="5333099" cy="3609109"/>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Text Placeholder 5"/>
          <p:cNvSpPr>
            <a:spLocks noGrp="1"/>
          </p:cNvSpPr>
          <p:nvPr>
            <p:ph type="body" sz="quarter" idx="10"/>
          </p:nvPr>
        </p:nvSpPr>
        <p:spPr>
          <a:xfrm>
            <a:off x="838200" y="5873751"/>
            <a:ext cx="10670117" cy="817563"/>
          </a:xfrm>
        </p:spPr>
        <p:txBody>
          <a:bodyPr>
            <a:normAutofit/>
          </a:bodyPr>
          <a:lstStyle>
            <a:lvl1pPr>
              <a:defRPr sz="1800"/>
            </a:lvl1pPr>
          </a:lstStyle>
          <a:p>
            <a:pPr lvl="0"/>
            <a:r>
              <a:rPr lang="en-US" dirty="0"/>
              <a:t>Edit Master text styles</a:t>
            </a:r>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D4F8FD1F-EC52-4B2C-A5D3-0F7222F328EF}"/>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3217253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8808"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Text Placeholder 3"/>
          <p:cNvSpPr>
            <a:spLocks noGrp="1"/>
          </p:cNvSpPr>
          <p:nvPr>
            <p:ph type="body" sz="half" idx="10"/>
          </p:nvPr>
        </p:nvSpPr>
        <p:spPr>
          <a:xfrm>
            <a:off x="6328573"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A8D987EC-94E3-4353-ABE6-B3082731CCC7}"/>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6486961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47483" y="2265408"/>
            <a:ext cx="5270372"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5" name="Picture Placeholder 2"/>
          <p:cNvSpPr>
            <a:spLocks noGrp="1"/>
          </p:cNvSpPr>
          <p:nvPr>
            <p:ph type="pic" idx="10"/>
          </p:nvPr>
        </p:nvSpPr>
        <p:spPr>
          <a:xfrm>
            <a:off x="472303" y="2265409"/>
            <a:ext cx="5270372"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6"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A1E26DA3-03FD-45B9-B22A-6097F782282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0775273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436"/>
            <a:ext cx="10515600" cy="1210396"/>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2438832"/>
            <a:ext cx="10515600" cy="403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460348" y="6485660"/>
            <a:ext cx="2743200" cy="365125"/>
          </a:xfrm>
        </p:spPr>
        <p:txBody>
          <a:bodyPr/>
          <a:lstStyle/>
          <a:p>
            <a:fld id="{993AFBDF-B2E1-2F4A-A1A2-C175815BA4F2}" type="slidenum">
              <a:rPr lang="en-US" smtClean="0"/>
              <a:t>‹#›</a:t>
            </a:fld>
            <a:endParaRPr lang="en-US" dirty="0"/>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1388" y="231175"/>
            <a:ext cx="4128457" cy="67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9456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text and Double image">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428938" y="4364179"/>
            <a:ext cx="5146253" cy="2162031"/>
          </a:xfrm>
        </p:spPr>
        <p:txBody>
          <a:bodyPr/>
          <a:lstStyle/>
          <a:p>
            <a:endParaRPr lang="en-GB" dirty="0"/>
          </a:p>
        </p:txBody>
      </p:sp>
      <p:sp>
        <p:nvSpPr>
          <p:cNvPr id="9" name="Picture Placeholder 7"/>
          <p:cNvSpPr>
            <a:spLocks noGrp="1"/>
          </p:cNvSpPr>
          <p:nvPr>
            <p:ph type="pic" sz="quarter" idx="13"/>
          </p:nvPr>
        </p:nvSpPr>
        <p:spPr>
          <a:xfrm>
            <a:off x="544206" y="2020517"/>
            <a:ext cx="5146255" cy="2162031"/>
          </a:xfrm>
        </p:spPr>
        <p:txBody>
          <a:body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10" name="Rectangle 9">
            <a:extLst>
              <a:ext uri="{FF2B5EF4-FFF2-40B4-BE49-F238E27FC236}">
                <a16:creationId xmlns:a16="http://schemas.microsoft.com/office/drawing/2014/main" id="{20CEB1AE-78D6-42A7-9072-E985F96A5D1C}"/>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Vertical Text Placeholder 2">
            <a:extLst>
              <a:ext uri="{FF2B5EF4-FFF2-40B4-BE49-F238E27FC236}">
                <a16:creationId xmlns:a16="http://schemas.microsoft.com/office/drawing/2014/main" id="{48BD2C6A-4362-41B5-B835-3ECEAF300F50}"/>
              </a:ext>
            </a:extLst>
          </p:cNvPr>
          <p:cNvSpPr>
            <a:spLocks noGrp="1"/>
          </p:cNvSpPr>
          <p:nvPr>
            <p:ph type="body" orient="vert" idx="12"/>
          </p:nvPr>
        </p:nvSpPr>
        <p:spPr>
          <a:xfrm>
            <a:off x="6428937" y="2004613"/>
            <a:ext cx="5146255" cy="2177934"/>
          </a:xfrm>
          <a:prstGeom prst="rect">
            <a:avLst/>
          </a:prstGeom>
        </p:spPr>
        <p:txBody>
          <a:bodyPr vert="horz">
            <a:normAutofit/>
          </a:bodyPr>
          <a:lstStyle>
            <a:lvl1pPr>
              <a:defRPr sz="1800"/>
            </a:lvl1pPr>
          </a:lstStyle>
          <a:p>
            <a:pPr lvl="0"/>
            <a:endParaRPr lang="en-GB" dirty="0"/>
          </a:p>
        </p:txBody>
      </p:sp>
      <p:sp>
        <p:nvSpPr>
          <p:cNvPr id="13" name="Vertical Text Placeholder 2">
            <a:extLst>
              <a:ext uri="{FF2B5EF4-FFF2-40B4-BE49-F238E27FC236}">
                <a16:creationId xmlns:a16="http://schemas.microsoft.com/office/drawing/2014/main" id="{8E02D2C4-5D08-4659-BB57-831C41A93199}"/>
              </a:ext>
            </a:extLst>
          </p:cNvPr>
          <p:cNvSpPr>
            <a:spLocks noGrp="1"/>
          </p:cNvSpPr>
          <p:nvPr>
            <p:ph type="body" orient="vert" idx="14"/>
          </p:nvPr>
        </p:nvSpPr>
        <p:spPr>
          <a:xfrm>
            <a:off x="544206" y="4368195"/>
            <a:ext cx="5146255" cy="2177934"/>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4282374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3" name="Rectangle 2">
            <a:extLst>
              <a:ext uri="{FF2B5EF4-FFF2-40B4-BE49-F238E27FC236}">
                <a16:creationId xmlns:a16="http://schemas.microsoft.com/office/drawing/2014/main" id="{A782777B-7D02-44FD-BDF5-BB839EB6A19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4296180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Box 5"/>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4" name="Rectangle 3">
            <a:extLst>
              <a:ext uri="{FF2B5EF4-FFF2-40B4-BE49-F238E27FC236}">
                <a16:creationId xmlns:a16="http://schemas.microsoft.com/office/drawing/2014/main" id="{2118CB35-F95F-4D87-AD86-5D694B297675}"/>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42015848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24989" y="2158241"/>
            <a:ext cx="11523417" cy="4453539"/>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7" name="TextBox 6"/>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20B46D0D-3F12-4642-8427-8D318B7F16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26562580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200" y="2257425"/>
            <a:ext cx="10515600" cy="4275138"/>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7" name="TextBox 6"/>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5" name="Rectangle 4">
            <a:extLst>
              <a:ext uri="{FF2B5EF4-FFF2-40B4-BE49-F238E27FC236}">
                <a16:creationId xmlns:a16="http://schemas.microsoft.com/office/drawing/2014/main" id="{414E54AB-85E7-4475-8DCF-766B00E0B7FA}"/>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4251989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mage with Text below">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200" y="2257426"/>
            <a:ext cx="10515600" cy="3187411"/>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702A562B-10EA-40FB-A659-0EF042547741}"/>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7" name="Vertical Text Placeholder 2">
            <a:extLst>
              <a:ext uri="{FF2B5EF4-FFF2-40B4-BE49-F238E27FC236}">
                <a16:creationId xmlns:a16="http://schemas.microsoft.com/office/drawing/2014/main" id="{20CD14E7-C14B-4569-9CD3-60DCDD89AF5D}"/>
              </a:ext>
            </a:extLst>
          </p:cNvPr>
          <p:cNvSpPr>
            <a:spLocks noGrp="1"/>
          </p:cNvSpPr>
          <p:nvPr>
            <p:ph type="body" orient="vert" idx="1"/>
          </p:nvPr>
        </p:nvSpPr>
        <p:spPr>
          <a:xfrm>
            <a:off x="324989" y="5531797"/>
            <a:ext cx="11523417" cy="107998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323410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and Bottom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645585" y="5237164"/>
            <a:ext cx="10881783" cy="1468437"/>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0F2474A0-2F34-4581-9790-0333EB14BED4}"/>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7" name="Vertical Text Placeholder 2">
            <a:extLst>
              <a:ext uri="{FF2B5EF4-FFF2-40B4-BE49-F238E27FC236}">
                <a16:creationId xmlns:a16="http://schemas.microsoft.com/office/drawing/2014/main" id="{D7E6FB05-75A5-46C6-8754-2ABCE3EAA7EA}"/>
              </a:ext>
            </a:extLst>
          </p:cNvPr>
          <p:cNvSpPr>
            <a:spLocks noGrp="1"/>
          </p:cNvSpPr>
          <p:nvPr>
            <p:ph type="body" orient="vert" idx="1"/>
          </p:nvPr>
        </p:nvSpPr>
        <p:spPr>
          <a:xfrm>
            <a:off x="324989" y="2158240"/>
            <a:ext cx="11523417" cy="292652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41301430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and Double Bottom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645585" y="4918365"/>
            <a:ext cx="4840815" cy="1787236"/>
          </a:xfrm>
        </p:spPr>
        <p:txBody>
          <a:bodyPr/>
          <a:lstStyle/>
          <a:p>
            <a:endParaRPr lang="en-GB" dirty="0"/>
          </a:p>
        </p:txBody>
      </p:sp>
      <p:sp>
        <p:nvSpPr>
          <p:cNvPr id="6" name="Picture Placeholder 3"/>
          <p:cNvSpPr>
            <a:spLocks noGrp="1"/>
          </p:cNvSpPr>
          <p:nvPr>
            <p:ph type="pic" sz="quarter" idx="11"/>
          </p:nvPr>
        </p:nvSpPr>
        <p:spPr>
          <a:xfrm>
            <a:off x="6687128" y="4918365"/>
            <a:ext cx="4888065" cy="1787236"/>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E9CD29FF-E2FC-4932-BE67-F8EEC1B27FE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Vertical Text Placeholder 2">
            <a:extLst>
              <a:ext uri="{FF2B5EF4-FFF2-40B4-BE49-F238E27FC236}">
                <a16:creationId xmlns:a16="http://schemas.microsoft.com/office/drawing/2014/main" id="{700B5116-6A29-4584-B6B1-BCB5C811A5F4}"/>
              </a:ext>
            </a:extLst>
          </p:cNvPr>
          <p:cNvSpPr>
            <a:spLocks noGrp="1"/>
          </p:cNvSpPr>
          <p:nvPr>
            <p:ph type="body" orient="vert" idx="1"/>
          </p:nvPr>
        </p:nvSpPr>
        <p:spPr>
          <a:xfrm>
            <a:off x="324989" y="2158241"/>
            <a:ext cx="11523417" cy="2607726"/>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091503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mage in the middle with 4 Text boxes">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40804" y="2143333"/>
            <a:ext cx="4536000" cy="16884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Picture Placeholder 3"/>
          <p:cNvSpPr>
            <a:spLocks noGrp="1"/>
          </p:cNvSpPr>
          <p:nvPr>
            <p:ph type="pic" sz="quarter" idx="11"/>
          </p:nvPr>
        </p:nvSpPr>
        <p:spPr>
          <a:xfrm>
            <a:off x="5273968" y="3830456"/>
            <a:ext cx="1662819" cy="1108357"/>
          </a:xfrm>
        </p:spPr>
        <p:txBody>
          <a:bodyPr/>
          <a:lstStyle>
            <a:lvl1pPr marL="0" indent="0">
              <a:buNone/>
              <a:defRPr/>
            </a:lvl1p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10" name="Rectangle 9">
            <a:extLst>
              <a:ext uri="{FF2B5EF4-FFF2-40B4-BE49-F238E27FC236}">
                <a16:creationId xmlns:a16="http://schemas.microsoft.com/office/drawing/2014/main" id="{C53D11EF-64B9-44E8-99F9-32B52B8A68D1}"/>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1" name="Vertical Text Placeholder 2">
            <a:extLst>
              <a:ext uri="{FF2B5EF4-FFF2-40B4-BE49-F238E27FC236}">
                <a16:creationId xmlns:a16="http://schemas.microsoft.com/office/drawing/2014/main" id="{B966EB91-DA09-4D22-BF17-B984E5C28CED}"/>
              </a:ext>
            </a:extLst>
          </p:cNvPr>
          <p:cNvSpPr>
            <a:spLocks noGrp="1"/>
          </p:cNvSpPr>
          <p:nvPr>
            <p:ph type="body" orient="vert" idx="15"/>
          </p:nvPr>
        </p:nvSpPr>
        <p:spPr>
          <a:xfrm>
            <a:off x="7315196" y="2142055"/>
            <a:ext cx="4536000" cy="1688400"/>
          </a:xfrm>
          <a:prstGeom prst="rect">
            <a:avLst/>
          </a:prstGeom>
        </p:spPr>
        <p:txBody>
          <a:bodyPr vert="horz">
            <a:normAutofit/>
          </a:bodyPr>
          <a:lstStyle>
            <a:lvl1pPr>
              <a:defRPr sz="1800"/>
            </a:lvl1pPr>
          </a:lstStyle>
          <a:p>
            <a:pPr lvl="0"/>
            <a:endParaRPr lang="en-GB" dirty="0"/>
          </a:p>
        </p:txBody>
      </p:sp>
      <p:sp>
        <p:nvSpPr>
          <p:cNvPr id="13" name="Vertical Text Placeholder 2">
            <a:extLst>
              <a:ext uri="{FF2B5EF4-FFF2-40B4-BE49-F238E27FC236}">
                <a16:creationId xmlns:a16="http://schemas.microsoft.com/office/drawing/2014/main" id="{AC416DFC-9003-4780-BAEC-F5FEDABF1EF3}"/>
              </a:ext>
            </a:extLst>
          </p:cNvPr>
          <p:cNvSpPr>
            <a:spLocks noGrp="1"/>
          </p:cNvSpPr>
          <p:nvPr>
            <p:ph type="body" orient="vert" idx="16"/>
          </p:nvPr>
        </p:nvSpPr>
        <p:spPr>
          <a:xfrm>
            <a:off x="7315196" y="4923379"/>
            <a:ext cx="4536000" cy="1688400"/>
          </a:xfrm>
          <a:prstGeom prst="rect">
            <a:avLst/>
          </a:prstGeom>
        </p:spPr>
        <p:txBody>
          <a:bodyPr vert="horz">
            <a:normAutofit/>
          </a:bodyPr>
          <a:lstStyle>
            <a:lvl1pPr>
              <a:defRPr sz="1800"/>
            </a:lvl1pPr>
          </a:lstStyle>
          <a:p>
            <a:pPr lvl="0"/>
            <a:endParaRPr lang="en-GB" dirty="0"/>
          </a:p>
        </p:txBody>
      </p:sp>
      <p:sp>
        <p:nvSpPr>
          <p:cNvPr id="14" name="Vertical Text Placeholder 2">
            <a:extLst>
              <a:ext uri="{FF2B5EF4-FFF2-40B4-BE49-F238E27FC236}">
                <a16:creationId xmlns:a16="http://schemas.microsoft.com/office/drawing/2014/main" id="{E2B72CF3-AB48-462C-9393-4747D1EA397D}"/>
              </a:ext>
            </a:extLst>
          </p:cNvPr>
          <p:cNvSpPr>
            <a:spLocks noGrp="1"/>
          </p:cNvSpPr>
          <p:nvPr>
            <p:ph type="body" orient="vert" idx="17"/>
          </p:nvPr>
        </p:nvSpPr>
        <p:spPr>
          <a:xfrm>
            <a:off x="340804" y="4923379"/>
            <a:ext cx="4536000" cy="1688400"/>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0733009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8877994" y="2143332"/>
            <a:ext cx="3110807" cy="4348907"/>
          </a:xfrm>
        </p:spPr>
        <p:txBody>
          <a:bodyPr/>
          <a:lstStyle/>
          <a:p>
            <a:endParaRPr lang="en-GB"/>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EF4AEF87-BE91-4824-A418-263CA88E0905}"/>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7" name="Vertical Text Placeholder 2">
            <a:extLst>
              <a:ext uri="{FF2B5EF4-FFF2-40B4-BE49-F238E27FC236}">
                <a16:creationId xmlns:a16="http://schemas.microsoft.com/office/drawing/2014/main" id="{C366AEEE-E74F-4FCA-8131-9FB1D365E2CB}"/>
              </a:ext>
            </a:extLst>
          </p:cNvPr>
          <p:cNvSpPr>
            <a:spLocks noGrp="1"/>
          </p:cNvSpPr>
          <p:nvPr>
            <p:ph type="body" orient="vert" idx="1"/>
          </p:nvPr>
        </p:nvSpPr>
        <p:spPr>
          <a:xfrm>
            <a:off x="340804" y="2143333"/>
            <a:ext cx="8382017" cy="4348907"/>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1381161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Left Image and Text">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Picture Placeholder 3"/>
          <p:cNvSpPr>
            <a:spLocks noGrp="1"/>
          </p:cNvSpPr>
          <p:nvPr>
            <p:ph type="pic" sz="quarter" idx="10"/>
          </p:nvPr>
        </p:nvSpPr>
        <p:spPr>
          <a:xfrm>
            <a:off x="313933" y="2199650"/>
            <a:ext cx="2992967" cy="3894138"/>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FA54B21A-7B40-4179-A7F1-949F525664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Vertical Text Placeholder 2">
            <a:extLst>
              <a:ext uri="{FF2B5EF4-FFF2-40B4-BE49-F238E27FC236}">
                <a16:creationId xmlns:a16="http://schemas.microsoft.com/office/drawing/2014/main" id="{171DB11C-4644-4F21-B6E2-F15D796083CD}"/>
              </a:ext>
            </a:extLst>
          </p:cNvPr>
          <p:cNvSpPr>
            <a:spLocks noGrp="1"/>
          </p:cNvSpPr>
          <p:nvPr>
            <p:ph type="body" orient="vert" idx="1"/>
          </p:nvPr>
        </p:nvSpPr>
        <p:spPr>
          <a:xfrm>
            <a:off x="3632644" y="2199651"/>
            <a:ext cx="8382017" cy="4348907"/>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887218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Image and Double tex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Picture Placeholder 7"/>
          <p:cNvSpPr>
            <a:spLocks noGrp="1"/>
          </p:cNvSpPr>
          <p:nvPr>
            <p:ph type="pic" sz="quarter" idx="13"/>
          </p:nvPr>
        </p:nvSpPr>
        <p:spPr>
          <a:xfrm>
            <a:off x="6428937" y="2020515"/>
            <a:ext cx="5146255" cy="2162031"/>
          </a:xfrm>
        </p:spPr>
        <p:txBody>
          <a:bodyPr/>
          <a:lstStyle/>
          <a:p>
            <a:endParaRPr lang="en-GB" dirty="0"/>
          </a:p>
        </p:txBody>
      </p:sp>
      <p:sp>
        <p:nvSpPr>
          <p:cNvPr id="10" name="Picture Placeholder 7"/>
          <p:cNvSpPr>
            <a:spLocks noGrp="1"/>
          </p:cNvSpPr>
          <p:nvPr>
            <p:ph type="pic" sz="quarter" idx="11"/>
          </p:nvPr>
        </p:nvSpPr>
        <p:spPr>
          <a:xfrm>
            <a:off x="616808" y="4364177"/>
            <a:ext cx="5073651" cy="2162031"/>
          </a:xfrm>
        </p:spPr>
        <p:txBody>
          <a:body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8" name="Rectangle 7">
            <a:extLst>
              <a:ext uri="{FF2B5EF4-FFF2-40B4-BE49-F238E27FC236}">
                <a16:creationId xmlns:a16="http://schemas.microsoft.com/office/drawing/2014/main" id="{20358F1B-2965-4B27-BF06-CF85066514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Vertical Text Placeholder 2">
            <a:extLst>
              <a:ext uri="{FF2B5EF4-FFF2-40B4-BE49-F238E27FC236}">
                <a16:creationId xmlns:a16="http://schemas.microsoft.com/office/drawing/2014/main" id="{6666A397-7CB5-4A58-AB58-8F149713164F}"/>
              </a:ext>
            </a:extLst>
          </p:cNvPr>
          <p:cNvSpPr>
            <a:spLocks noGrp="1"/>
          </p:cNvSpPr>
          <p:nvPr>
            <p:ph type="body" orient="vert" idx="12"/>
          </p:nvPr>
        </p:nvSpPr>
        <p:spPr>
          <a:xfrm>
            <a:off x="616808" y="2020514"/>
            <a:ext cx="5146255" cy="2177934"/>
          </a:xfrm>
          <a:prstGeom prst="rect">
            <a:avLst/>
          </a:prstGeom>
        </p:spPr>
        <p:txBody>
          <a:bodyPr vert="horz">
            <a:normAutofit/>
          </a:bodyPr>
          <a:lstStyle>
            <a:lvl1pPr>
              <a:defRPr sz="1800"/>
            </a:lvl1pPr>
          </a:lstStyle>
          <a:p>
            <a:pPr lvl="0"/>
            <a:endParaRPr lang="en-GB" dirty="0"/>
          </a:p>
        </p:txBody>
      </p:sp>
      <p:sp>
        <p:nvSpPr>
          <p:cNvPr id="14" name="Vertical Text Placeholder 2">
            <a:extLst>
              <a:ext uri="{FF2B5EF4-FFF2-40B4-BE49-F238E27FC236}">
                <a16:creationId xmlns:a16="http://schemas.microsoft.com/office/drawing/2014/main" id="{66226DCB-E9E4-42AE-85E0-F4EAB8ECE271}"/>
              </a:ext>
            </a:extLst>
          </p:cNvPr>
          <p:cNvSpPr>
            <a:spLocks noGrp="1"/>
          </p:cNvSpPr>
          <p:nvPr>
            <p:ph type="body" orient="vert" idx="14"/>
          </p:nvPr>
        </p:nvSpPr>
        <p:spPr>
          <a:xfrm>
            <a:off x="6428938" y="4348273"/>
            <a:ext cx="5146255" cy="2177934"/>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7429516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ouble text and image - righ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244167" y="4184651"/>
            <a:ext cx="5331884" cy="2341563"/>
          </a:xfrm>
        </p:spPr>
        <p:txBody>
          <a:bodyPr/>
          <a:lstStyle/>
          <a:p>
            <a:endParaRPr lang="en-GB"/>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95F042F5-381F-4F19-93E5-685C8A432619}"/>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9" name="Vertical Text Placeholder 2">
            <a:extLst>
              <a:ext uri="{FF2B5EF4-FFF2-40B4-BE49-F238E27FC236}">
                <a16:creationId xmlns:a16="http://schemas.microsoft.com/office/drawing/2014/main" id="{6FD476A7-A3CF-4649-A0D6-CB89EEF01F96}"/>
              </a:ext>
            </a:extLst>
          </p:cNvPr>
          <p:cNvSpPr>
            <a:spLocks noGrp="1"/>
          </p:cNvSpPr>
          <p:nvPr>
            <p:ph type="body" orient="vert" idx="1"/>
          </p:nvPr>
        </p:nvSpPr>
        <p:spPr>
          <a:xfrm>
            <a:off x="263218" y="2143333"/>
            <a:ext cx="11312833" cy="1955752"/>
          </a:xfrm>
          <a:prstGeom prst="rect">
            <a:avLst/>
          </a:prstGeom>
        </p:spPr>
        <p:txBody>
          <a:bodyPr vert="horz">
            <a:normAutofit/>
          </a:bodyPr>
          <a:lstStyle>
            <a:lvl1pPr>
              <a:defRPr sz="1800"/>
            </a:lvl1pPr>
          </a:lstStyle>
          <a:p>
            <a:pPr lvl="0"/>
            <a:endParaRPr lang="en-GB" dirty="0"/>
          </a:p>
        </p:txBody>
      </p:sp>
      <p:sp>
        <p:nvSpPr>
          <p:cNvPr id="11" name="Vertical Text Placeholder 2">
            <a:extLst>
              <a:ext uri="{FF2B5EF4-FFF2-40B4-BE49-F238E27FC236}">
                <a16:creationId xmlns:a16="http://schemas.microsoft.com/office/drawing/2014/main" id="{29D6DBD9-F321-483E-BEE5-EB83CE2961F9}"/>
              </a:ext>
            </a:extLst>
          </p:cNvPr>
          <p:cNvSpPr>
            <a:spLocks noGrp="1"/>
          </p:cNvSpPr>
          <p:nvPr>
            <p:ph type="body" orient="vert" idx="12"/>
          </p:nvPr>
        </p:nvSpPr>
        <p:spPr>
          <a:xfrm>
            <a:off x="263218" y="4184651"/>
            <a:ext cx="5331884" cy="234156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6705311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ouble text and Image - Lef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16809" y="4218773"/>
            <a:ext cx="5331884" cy="2335872"/>
          </a:xfrm>
        </p:spPr>
        <p:txBody>
          <a:bodyPr/>
          <a:lstStyle/>
          <a:p>
            <a:endParaRPr lang="en-GB" dirty="0"/>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94B4C986-F02E-4587-80AB-97D412ECA3B6}"/>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9" name="Vertical Text Placeholder 2">
            <a:extLst>
              <a:ext uri="{FF2B5EF4-FFF2-40B4-BE49-F238E27FC236}">
                <a16:creationId xmlns:a16="http://schemas.microsoft.com/office/drawing/2014/main" id="{BA4DB531-4427-4344-A6A7-7CD57CDE6178}"/>
              </a:ext>
            </a:extLst>
          </p:cNvPr>
          <p:cNvSpPr>
            <a:spLocks noGrp="1"/>
          </p:cNvSpPr>
          <p:nvPr>
            <p:ph type="body" orient="vert" idx="1"/>
          </p:nvPr>
        </p:nvSpPr>
        <p:spPr>
          <a:xfrm>
            <a:off x="616808" y="2143333"/>
            <a:ext cx="10959243" cy="1955752"/>
          </a:xfrm>
          <a:prstGeom prst="rect">
            <a:avLst/>
          </a:prstGeom>
        </p:spPr>
        <p:txBody>
          <a:bodyPr vert="horz">
            <a:normAutofit/>
          </a:bodyPr>
          <a:lstStyle>
            <a:lvl1pPr>
              <a:defRPr sz="1800"/>
            </a:lvl1pPr>
          </a:lstStyle>
          <a:p>
            <a:pPr lvl="0"/>
            <a:endParaRPr lang="en-GB" dirty="0"/>
          </a:p>
        </p:txBody>
      </p:sp>
      <p:sp>
        <p:nvSpPr>
          <p:cNvPr id="11" name="Vertical Text Placeholder 2">
            <a:extLst>
              <a:ext uri="{FF2B5EF4-FFF2-40B4-BE49-F238E27FC236}">
                <a16:creationId xmlns:a16="http://schemas.microsoft.com/office/drawing/2014/main" id="{BCDBCD19-11F0-4515-8B35-F7FD2B3FA1F1}"/>
              </a:ext>
            </a:extLst>
          </p:cNvPr>
          <p:cNvSpPr>
            <a:spLocks noGrp="1"/>
          </p:cNvSpPr>
          <p:nvPr>
            <p:ph type="body" orient="vert" idx="12"/>
          </p:nvPr>
        </p:nvSpPr>
        <p:spPr>
          <a:xfrm>
            <a:off x="6135781" y="4218773"/>
            <a:ext cx="5439411" cy="2335872"/>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0596688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ouble text and Double image">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428938" y="4364179"/>
            <a:ext cx="5146253" cy="2162031"/>
          </a:xfrm>
        </p:spPr>
        <p:txBody>
          <a:bodyPr/>
          <a:lstStyle/>
          <a:p>
            <a:endParaRPr lang="en-GB" dirty="0"/>
          </a:p>
        </p:txBody>
      </p:sp>
      <p:sp>
        <p:nvSpPr>
          <p:cNvPr id="9" name="Picture Placeholder 7"/>
          <p:cNvSpPr>
            <a:spLocks noGrp="1"/>
          </p:cNvSpPr>
          <p:nvPr>
            <p:ph type="pic" sz="quarter" idx="13"/>
          </p:nvPr>
        </p:nvSpPr>
        <p:spPr>
          <a:xfrm>
            <a:off x="544206" y="2020517"/>
            <a:ext cx="5146255" cy="2162031"/>
          </a:xfrm>
        </p:spPr>
        <p:txBody>
          <a:body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10" name="Rectangle 9">
            <a:extLst>
              <a:ext uri="{FF2B5EF4-FFF2-40B4-BE49-F238E27FC236}">
                <a16:creationId xmlns:a16="http://schemas.microsoft.com/office/drawing/2014/main" id="{20CEB1AE-78D6-42A7-9072-E985F96A5D1C}"/>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1" name="Vertical Text Placeholder 2">
            <a:extLst>
              <a:ext uri="{FF2B5EF4-FFF2-40B4-BE49-F238E27FC236}">
                <a16:creationId xmlns:a16="http://schemas.microsoft.com/office/drawing/2014/main" id="{48BD2C6A-4362-41B5-B835-3ECEAF300F50}"/>
              </a:ext>
            </a:extLst>
          </p:cNvPr>
          <p:cNvSpPr>
            <a:spLocks noGrp="1"/>
          </p:cNvSpPr>
          <p:nvPr>
            <p:ph type="body" orient="vert" idx="12"/>
          </p:nvPr>
        </p:nvSpPr>
        <p:spPr>
          <a:xfrm>
            <a:off x="6428937" y="2004613"/>
            <a:ext cx="5146255" cy="2177934"/>
          </a:xfrm>
          <a:prstGeom prst="rect">
            <a:avLst/>
          </a:prstGeom>
        </p:spPr>
        <p:txBody>
          <a:bodyPr vert="horz">
            <a:normAutofit/>
          </a:bodyPr>
          <a:lstStyle>
            <a:lvl1pPr>
              <a:defRPr sz="1800"/>
            </a:lvl1pPr>
          </a:lstStyle>
          <a:p>
            <a:pPr lvl="0"/>
            <a:endParaRPr lang="en-GB" dirty="0"/>
          </a:p>
        </p:txBody>
      </p:sp>
      <p:sp>
        <p:nvSpPr>
          <p:cNvPr id="13" name="Vertical Text Placeholder 2">
            <a:extLst>
              <a:ext uri="{FF2B5EF4-FFF2-40B4-BE49-F238E27FC236}">
                <a16:creationId xmlns:a16="http://schemas.microsoft.com/office/drawing/2014/main" id="{8E02D2C4-5D08-4659-BB57-831C41A93199}"/>
              </a:ext>
            </a:extLst>
          </p:cNvPr>
          <p:cNvSpPr>
            <a:spLocks noGrp="1"/>
          </p:cNvSpPr>
          <p:nvPr>
            <p:ph type="body" orient="vert" idx="14"/>
          </p:nvPr>
        </p:nvSpPr>
        <p:spPr>
          <a:xfrm>
            <a:off x="544206" y="4368195"/>
            <a:ext cx="5146255" cy="2177934"/>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2096630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ouble Image and Double tex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Picture Placeholder 7"/>
          <p:cNvSpPr>
            <a:spLocks noGrp="1"/>
          </p:cNvSpPr>
          <p:nvPr>
            <p:ph type="pic" sz="quarter" idx="13"/>
          </p:nvPr>
        </p:nvSpPr>
        <p:spPr>
          <a:xfrm>
            <a:off x="6428937" y="2020515"/>
            <a:ext cx="5146255" cy="2162031"/>
          </a:xfrm>
        </p:spPr>
        <p:txBody>
          <a:bodyPr/>
          <a:lstStyle/>
          <a:p>
            <a:endParaRPr lang="en-GB" dirty="0"/>
          </a:p>
        </p:txBody>
      </p:sp>
      <p:sp>
        <p:nvSpPr>
          <p:cNvPr id="10" name="Picture Placeholder 7"/>
          <p:cNvSpPr>
            <a:spLocks noGrp="1"/>
          </p:cNvSpPr>
          <p:nvPr>
            <p:ph type="pic" sz="quarter" idx="11"/>
          </p:nvPr>
        </p:nvSpPr>
        <p:spPr>
          <a:xfrm>
            <a:off x="616808" y="4364177"/>
            <a:ext cx="5073651" cy="2162031"/>
          </a:xfrm>
        </p:spPr>
        <p:txBody>
          <a:body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8" name="Rectangle 7">
            <a:extLst>
              <a:ext uri="{FF2B5EF4-FFF2-40B4-BE49-F238E27FC236}">
                <a16:creationId xmlns:a16="http://schemas.microsoft.com/office/drawing/2014/main" id="{20358F1B-2965-4B27-BF06-CF85066514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3" name="Vertical Text Placeholder 2">
            <a:extLst>
              <a:ext uri="{FF2B5EF4-FFF2-40B4-BE49-F238E27FC236}">
                <a16:creationId xmlns:a16="http://schemas.microsoft.com/office/drawing/2014/main" id="{6666A397-7CB5-4A58-AB58-8F149713164F}"/>
              </a:ext>
            </a:extLst>
          </p:cNvPr>
          <p:cNvSpPr>
            <a:spLocks noGrp="1"/>
          </p:cNvSpPr>
          <p:nvPr>
            <p:ph type="body" orient="vert" idx="12"/>
          </p:nvPr>
        </p:nvSpPr>
        <p:spPr>
          <a:xfrm>
            <a:off x="616808" y="2020514"/>
            <a:ext cx="5146255" cy="2177934"/>
          </a:xfrm>
          <a:prstGeom prst="rect">
            <a:avLst/>
          </a:prstGeom>
        </p:spPr>
        <p:txBody>
          <a:bodyPr vert="horz">
            <a:normAutofit/>
          </a:bodyPr>
          <a:lstStyle>
            <a:lvl1pPr>
              <a:defRPr sz="1800"/>
            </a:lvl1pPr>
          </a:lstStyle>
          <a:p>
            <a:pPr lvl="0"/>
            <a:endParaRPr lang="en-GB" dirty="0"/>
          </a:p>
        </p:txBody>
      </p:sp>
      <p:sp>
        <p:nvSpPr>
          <p:cNvPr id="14" name="Vertical Text Placeholder 2">
            <a:extLst>
              <a:ext uri="{FF2B5EF4-FFF2-40B4-BE49-F238E27FC236}">
                <a16:creationId xmlns:a16="http://schemas.microsoft.com/office/drawing/2014/main" id="{66226DCB-E9E4-42AE-85E0-F4EAB8ECE271}"/>
              </a:ext>
            </a:extLst>
          </p:cNvPr>
          <p:cNvSpPr>
            <a:spLocks noGrp="1"/>
          </p:cNvSpPr>
          <p:nvPr>
            <p:ph type="body" orient="vert" idx="14"/>
          </p:nvPr>
        </p:nvSpPr>
        <p:spPr>
          <a:xfrm>
            <a:off x="6428938" y="4348273"/>
            <a:ext cx="5146255" cy="2177934"/>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673966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multiple level text">
    <p:spTree>
      <p:nvGrpSpPr>
        <p:cNvPr id="1" name=""/>
        <p:cNvGrpSpPr/>
        <p:nvPr/>
      </p:nvGrpSpPr>
      <p:grpSpPr>
        <a:xfrm>
          <a:off x="0" y="0"/>
          <a:ext cx="0" cy="0"/>
          <a:chOff x="0" y="0"/>
          <a:chExt cx="0" cy="0"/>
        </a:xfrm>
      </p:grpSpPr>
      <p:sp>
        <p:nvSpPr>
          <p:cNvPr id="5" name="Text Placeholder 2"/>
          <p:cNvSpPr>
            <a:spLocks noGrp="1"/>
          </p:cNvSpPr>
          <p:nvPr>
            <p:ph idx="1"/>
          </p:nvPr>
        </p:nvSpPr>
        <p:spPr>
          <a:xfrm>
            <a:off x="838200" y="209456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D459C325-8B02-41FC-9820-9A23F08BAFDC}"/>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4630523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Picture, Note">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Content Placeholder 6"/>
          <p:cNvSpPr>
            <a:spLocks noGrp="1"/>
          </p:cNvSpPr>
          <p:nvPr>
            <p:ph idx="1"/>
          </p:nvPr>
        </p:nvSpPr>
        <p:spPr>
          <a:xfrm>
            <a:off x="6248918" y="2008909"/>
            <a:ext cx="5660517" cy="4758867"/>
          </a:xfrm>
        </p:spPr>
        <p:txBody>
          <a:bodyPr>
            <a:noAutofit/>
          </a:bodyPr>
          <a:lstStyle/>
          <a:p>
            <a:endParaRPr lang="en-GB" sz="1900" dirty="0"/>
          </a:p>
        </p:txBody>
      </p:sp>
      <p:sp>
        <p:nvSpPr>
          <p:cNvPr id="7" name="Picture Placeholder 6"/>
          <p:cNvSpPr>
            <a:spLocks noGrp="1"/>
          </p:cNvSpPr>
          <p:nvPr>
            <p:ph type="pic" sz="quarter" idx="10"/>
          </p:nvPr>
        </p:nvSpPr>
        <p:spPr>
          <a:xfrm>
            <a:off x="351367" y="2008188"/>
            <a:ext cx="5560484" cy="3035300"/>
          </a:xfrm>
        </p:spPr>
        <p:txBody>
          <a:bodyPr/>
          <a:lstStyle/>
          <a:p>
            <a:endParaRPr lang="en-GB" dirty="0"/>
          </a:p>
        </p:txBody>
      </p:sp>
      <p:sp>
        <p:nvSpPr>
          <p:cNvPr id="9" name="Content Placeholder 8"/>
          <p:cNvSpPr>
            <a:spLocks noGrp="1"/>
          </p:cNvSpPr>
          <p:nvPr>
            <p:ph sz="quarter" idx="11"/>
          </p:nvPr>
        </p:nvSpPr>
        <p:spPr>
          <a:xfrm>
            <a:off x="351367" y="5195889"/>
            <a:ext cx="5560484" cy="1571625"/>
          </a:xfrm>
        </p:spPr>
        <p:txBody>
          <a:bodyPr>
            <a:normAutofit/>
          </a:bodyPr>
          <a:lstStyle>
            <a:lvl1pPr>
              <a:defRPr sz="1800"/>
            </a:lvl1pPr>
          </a:lstStyle>
          <a:p>
            <a:pPr lvl="0"/>
            <a:r>
              <a:rPr lang="en-US" dirty="0"/>
              <a:t>Edit Master text styles</a:t>
            </a:r>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8" name="Rectangle 7">
            <a:extLst>
              <a:ext uri="{FF2B5EF4-FFF2-40B4-BE49-F238E27FC236}">
                <a16:creationId xmlns:a16="http://schemas.microsoft.com/office/drawing/2014/main" id="{3E845449-3B02-4461-834F-3B182B5361D8}"/>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28842672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06857"/>
            <a:ext cx="51816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Content Placeholder 2"/>
          <p:cNvSpPr>
            <a:spLocks noGrp="1"/>
          </p:cNvSpPr>
          <p:nvPr>
            <p:ph sz="half" idx="10"/>
          </p:nvPr>
        </p:nvSpPr>
        <p:spPr>
          <a:xfrm>
            <a:off x="6172200" y="2006857"/>
            <a:ext cx="51816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C1135AC3-B43E-42AB-9CE6-0AF91F90D20F}"/>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35864346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888485"/>
            <a:ext cx="5157787" cy="820565"/>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5" name="Text Placeholder 4"/>
          <p:cNvSpPr>
            <a:spLocks noGrp="1"/>
          </p:cNvSpPr>
          <p:nvPr>
            <p:ph type="body" sz="quarter" idx="3"/>
          </p:nvPr>
        </p:nvSpPr>
        <p:spPr>
          <a:xfrm>
            <a:off x="6170615" y="1888480"/>
            <a:ext cx="5183188"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7"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Content Placeholder 2"/>
          <p:cNvSpPr>
            <a:spLocks noGrp="1"/>
          </p:cNvSpPr>
          <p:nvPr>
            <p:ph sz="half" idx="10"/>
          </p:nvPr>
        </p:nvSpPr>
        <p:spPr>
          <a:xfrm>
            <a:off x="838200" y="2758651"/>
            <a:ext cx="51816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1"/>
          </p:nvPr>
        </p:nvSpPr>
        <p:spPr>
          <a:xfrm>
            <a:off x="6172200" y="2758651"/>
            <a:ext cx="51816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10" name="Rectangle 9">
            <a:extLst>
              <a:ext uri="{FF2B5EF4-FFF2-40B4-BE49-F238E27FC236}">
                <a16:creationId xmlns:a16="http://schemas.microsoft.com/office/drawing/2014/main" id="{46FD017F-1384-4F6C-8DBB-74F9E59F4122}"/>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30793142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199" y="2057404"/>
            <a:ext cx="6072188" cy="3803651"/>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4CCA9489-7D02-44F0-8D31-CC1BFD54B62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33673360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24370" y="2057400"/>
            <a:ext cx="4984793" cy="3811588"/>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839789"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8FC60ACC-3F72-4608-A06C-168F23D39EF3}"/>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402964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multiple level text">
    <p:spTree>
      <p:nvGrpSpPr>
        <p:cNvPr id="1" name=""/>
        <p:cNvGrpSpPr/>
        <p:nvPr/>
      </p:nvGrpSpPr>
      <p:grpSpPr>
        <a:xfrm>
          <a:off x="0" y="0"/>
          <a:ext cx="0" cy="0"/>
          <a:chOff x="0" y="0"/>
          <a:chExt cx="0" cy="0"/>
        </a:xfrm>
      </p:grpSpPr>
      <p:sp>
        <p:nvSpPr>
          <p:cNvPr id="5" name="Text Placeholder 2"/>
          <p:cNvSpPr>
            <a:spLocks noGrp="1"/>
          </p:cNvSpPr>
          <p:nvPr>
            <p:ph idx="1"/>
          </p:nvPr>
        </p:nvSpPr>
        <p:spPr>
          <a:xfrm>
            <a:off x="838200" y="209456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D459C325-8B02-41FC-9820-9A23F08BAFDC}"/>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0364621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xt, Pic and Bottom not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23525" y="2605944"/>
            <a:ext cx="4984793" cy="250074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839789" y="2057401"/>
            <a:ext cx="5333099" cy="3609109"/>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Text Placeholder 5"/>
          <p:cNvSpPr>
            <a:spLocks noGrp="1"/>
          </p:cNvSpPr>
          <p:nvPr>
            <p:ph type="body" sz="quarter" idx="10"/>
          </p:nvPr>
        </p:nvSpPr>
        <p:spPr>
          <a:xfrm>
            <a:off x="838200" y="5873751"/>
            <a:ext cx="10670117" cy="817563"/>
          </a:xfrm>
        </p:spPr>
        <p:txBody>
          <a:bodyPr>
            <a:normAutofit/>
          </a:bodyPr>
          <a:lstStyle>
            <a:lvl1pPr>
              <a:defRPr sz="1800"/>
            </a:lvl1pPr>
          </a:lstStyle>
          <a:p>
            <a:pPr lvl="0"/>
            <a:r>
              <a:rPr lang="en-US" dirty="0"/>
              <a:t>Edit Master text styles</a:t>
            </a:r>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D4F8FD1F-EC52-4B2C-A5D3-0F7222F328EF}"/>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5168425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8808"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Text Placeholder 3"/>
          <p:cNvSpPr>
            <a:spLocks noGrp="1"/>
          </p:cNvSpPr>
          <p:nvPr>
            <p:ph type="body" sz="half" idx="10"/>
          </p:nvPr>
        </p:nvSpPr>
        <p:spPr>
          <a:xfrm>
            <a:off x="6328573"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A8D987EC-94E3-4353-ABE6-B3082731CCC7}"/>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7197116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47483" y="2265408"/>
            <a:ext cx="5270372"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5" name="Picture Placeholder 2"/>
          <p:cNvSpPr>
            <a:spLocks noGrp="1"/>
          </p:cNvSpPr>
          <p:nvPr>
            <p:ph type="pic" idx="10"/>
          </p:nvPr>
        </p:nvSpPr>
        <p:spPr>
          <a:xfrm>
            <a:off x="472303" y="2265409"/>
            <a:ext cx="5270372"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6"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A1E26DA3-03FD-45B9-B22A-6097F782282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9768334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436"/>
            <a:ext cx="10515600" cy="1210396"/>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2438832"/>
            <a:ext cx="10515600" cy="403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460348" y="6485656"/>
            <a:ext cx="2743200" cy="365125"/>
          </a:xfrm>
        </p:spPr>
        <p:txBody>
          <a:bodyPr/>
          <a:lstStyle/>
          <a:p>
            <a:pPr>
              <a:defRPr/>
            </a:pPr>
            <a:fld id="{993AFBDF-B2E1-2F4A-A1A2-C175815BA4F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633975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7_Image with Text belo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35E42-963D-4662-B3C7-5D82B984D18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91201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E6A2D-A57F-4884-AC7E-BEABA9C9BC29}"/>
              </a:ext>
            </a:extLst>
          </p:cNvPr>
          <p:cNvSpPr/>
          <p:nvPr userDrawn="1"/>
        </p:nvSpPr>
        <p:spPr>
          <a:xfrm>
            <a:off x="4187253" y="0"/>
            <a:ext cx="8004748" cy="3650104"/>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latin typeface="Calibri"/>
            </a:endParaRPr>
          </a:p>
        </p:txBody>
      </p:sp>
      <p:pic>
        <p:nvPicPr>
          <p:cNvPr id="4" name="Picture 3">
            <a:extLst>
              <a:ext uri="{FF2B5EF4-FFF2-40B4-BE49-F238E27FC236}">
                <a16:creationId xmlns:a16="http://schemas.microsoft.com/office/drawing/2014/main" id="{04BF2808-9C02-46F6-A5FA-9C3194657EE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69207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icture, Note">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Content Placeholder 6"/>
          <p:cNvSpPr>
            <a:spLocks noGrp="1"/>
          </p:cNvSpPr>
          <p:nvPr>
            <p:ph idx="1"/>
          </p:nvPr>
        </p:nvSpPr>
        <p:spPr>
          <a:xfrm>
            <a:off x="6248918" y="2008909"/>
            <a:ext cx="5660517" cy="4758867"/>
          </a:xfrm>
        </p:spPr>
        <p:txBody>
          <a:bodyPr>
            <a:noAutofit/>
          </a:bodyPr>
          <a:lstStyle/>
          <a:p>
            <a:endParaRPr lang="en-GB" sz="1900" dirty="0"/>
          </a:p>
        </p:txBody>
      </p:sp>
      <p:sp>
        <p:nvSpPr>
          <p:cNvPr id="7" name="Picture Placeholder 6"/>
          <p:cNvSpPr>
            <a:spLocks noGrp="1"/>
          </p:cNvSpPr>
          <p:nvPr>
            <p:ph type="pic" sz="quarter" idx="10"/>
          </p:nvPr>
        </p:nvSpPr>
        <p:spPr>
          <a:xfrm>
            <a:off x="351367" y="2008188"/>
            <a:ext cx="5560484" cy="3035300"/>
          </a:xfrm>
        </p:spPr>
        <p:txBody>
          <a:bodyPr/>
          <a:lstStyle/>
          <a:p>
            <a:endParaRPr lang="en-GB" dirty="0"/>
          </a:p>
        </p:txBody>
      </p:sp>
      <p:sp>
        <p:nvSpPr>
          <p:cNvPr id="9" name="Content Placeholder 8"/>
          <p:cNvSpPr>
            <a:spLocks noGrp="1"/>
          </p:cNvSpPr>
          <p:nvPr>
            <p:ph sz="quarter" idx="11"/>
          </p:nvPr>
        </p:nvSpPr>
        <p:spPr>
          <a:xfrm>
            <a:off x="351367" y="5195889"/>
            <a:ext cx="5560484" cy="1571625"/>
          </a:xfrm>
        </p:spPr>
        <p:txBody>
          <a:bodyPr>
            <a:normAutofit/>
          </a:bodyPr>
          <a:lstStyle>
            <a:lvl1pPr>
              <a:defRPr sz="1800"/>
            </a:lvl1pPr>
          </a:lstStyle>
          <a:p>
            <a:pPr lvl="0"/>
            <a:r>
              <a:rPr lang="en-US" dirty="0"/>
              <a:t>Edit Master text styles</a:t>
            </a:r>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8" name="Rectangle 7">
            <a:extLst>
              <a:ext uri="{FF2B5EF4-FFF2-40B4-BE49-F238E27FC236}">
                <a16:creationId xmlns:a16="http://schemas.microsoft.com/office/drawing/2014/main" id="{3E845449-3B02-4461-834F-3B182B5361D8}"/>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547742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06857"/>
            <a:ext cx="51816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Content Placeholder 2"/>
          <p:cNvSpPr>
            <a:spLocks noGrp="1"/>
          </p:cNvSpPr>
          <p:nvPr>
            <p:ph sz="half" idx="10"/>
          </p:nvPr>
        </p:nvSpPr>
        <p:spPr>
          <a:xfrm>
            <a:off x="6172200" y="2006857"/>
            <a:ext cx="51816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C1135AC3-B43E-42AB-9CE6-0AF91F90D20F}"/>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47829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888485"/>
            <a:ext cx="5157787" cy="820565"/>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5" name="Text Placeholder 4"/>
          <p:cNvSpPr>
            <a:spLocks noGrp="1"/>
          </p:cNvSpPr>
          <p:nvPr>
            <p:ph type="body" sz="quarter" idx="3"/>
          </p:nvPr>
        </p:nvSpPr>
        <p:spPr>
          <a:xfrm>
            <a:off x="6170615" y="1888480"/>
            <a:ext cx="5183188"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7"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Content Placeholder 2"/>
          <p:cNvSpPr>
            <a:spLocks noGrp="1"/>
          </p:cNvSpPr>
          <p:nvPr>
            <p:ph sz="half" idx="10"/>
          </p:nvPr>
        </p:nvSpPr>
        <p:spPr>
          <a:xfrm>
            <a:off x="838200" y="2758651"/>
            <a:ext cx="51816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1"/>
          </p:nvPr>
        </p:nvSpPr>
        <p:spPr>
          <a:xfrm>
            <a:off x="6172200" y="2758651"/>
            <a:ext cx="51816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10" name="Rectangle 9">
            <a:extLst>
              <a:ext uri="{FF2B5EF4-FFF2-40B4-BE49-F238E27FC236}">
                <a16:creationId xmlns:a16="http://schemas.microsoft.com/office/drawing/2014/main" id="{46FD017F-1384-4F6C-8DBB-74F9E59F4122}"/>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44716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199" y="2057404"/>
            <a:ext cx="6072188" cy="3803651"/>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4CCA9489-7D02-44F0-8D31-CC1BFD54B62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55706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Box 5"/>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4" name="Rectangle 3">
            <a:extLst>
              <a:ext uri="{FF2B5EF4-FFF2-40B4-BE49-F238E27FC236}">
                <a16:creationId xmlns:a16="http://schemas.microsoft.com/office/drawing/2014/main" id="{2118CB35-F95F-4D87-AD86-5D694B297675}"/>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279447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24370" y="2057400"/>
            <a:ext cx="4984793" cy="3811588"/>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839789"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8FC60ACC-3F72-4608-A06C-168F23D39EF3}"/>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50885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Pic and Bottom not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23525" y="2605944"/>
            <a:ext cx="4984793" cy="250074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839789" y="2057401"/>
            <a:ext cx="5333099" cy="3609109"/>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Text Placeholder 5"/>
          <p:cNvSpPr>
            <a:spLocks noGrp="1"/>
          </p:cNvSpPr>
          <p:nvPr>
            <p:ph type="body" sz="quarter" idx="10"/>
          </p:nvPr>
        </p:nvSpPr>
        <p:spPr>
          <a:xfrm>
            <a:off x="838200" y="5873751"/>
            <a:ext cx="10670117" cy="817563"/>
          </a:xfrm>
        </p:spPr>
        <p:txBody>
          <a:bodyPr>
            <a:normAutofit/>
          </a:bodyPr>
          <a:lstStyle>
            <a:lvl1pPr>
              <a:defRPr sz="1800"/>
            </a:lvl1pPr>
          </a:lstStyle>
          <a:p>
            <a:pPr lvl="0"/>
            <a:r>
              <a:rPr lang="en-US" dirty="0"/>
              <a:t>Edit Master text styles</a:t>
            </a:r>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D4F8FD1F-EC52-4B2C-A5D3-0F7222F328EF}"/>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889751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8808"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Text Placeholder 3"/>
          <p:cNvSpPr>
            <a:spLocks noGrp="1"/>
          </p:cNvSpPr>
          <p:nvPr>
            <p:ph type="body" sz="half" idx="10"/>
          </p:nvPr>
        </p:nvSpPr>
        <p:spPr>
          <a:xfrm>
            <a:off x="6328573"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A8D987EC-94E3-4353-ABE6-B3082731CCC7}"/>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266179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47483" y="2265408"/>
            <a:ext cx="5270372"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5" name="Picture Placeholder 2"/>
          <p:cNvSpPr>
            <a:spLocks noGrp="1"/>
          </p:cNvSpPr>
          <p:nvPr>
            <p:ph type="pic" idx="10"/>
          </p:nvPr>
        </p:nvSpPr>
        <p:spPr>
          <a:xfrm>
            <a:off x="472303" y="2265409"/>
            <a:ext cx="5270372"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6"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A1E26DA3-03FD-45B9-B22A-6097F782282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530178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436"/>
            <a:ext cx="10515600" cy="1210396"/>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2438832"/>
            <a:ext cx="10515600" cy="403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460348" y="6485660"/>
            <a:ext cx="2743200" cy="365125"/>
          </a:xfrm>
        </p:spPr>
        <p:txBody>
          <a:bodyPr/>
          <a:lstStyle/>
          <a:p>
            <a:fld id="{993AFBDF-B2E1-2F4A-A1A2-C175815BA4F2}" type="slidenum">
              <a:rPr lang="en-US" smtClean="0"/>
              <a:t>‹#›</a:t>
            </a:fld>
            <a:endParaRPr lang="en-US" dirty="0"/>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1388" y="231175"/>
            <a:ext cx="4128457" cy="67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74359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Image with Text belo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35E42-963D-4662-B3C7-5D82B984D18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8708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E6A2D-A57F-4884-AC7E-BEABA9C9BC29}"/>
              </a:ext>
            </a:extLst>
          </p:cNvPr>
          <p:cNvSpPr/>
          <p:nvPr userDrawn="1"/>
        </p:nvSpPr>
        <p:spPr>
          <a:xfrm>
            <a:off x="4187253" y="0"/>
            <a:ext cx="8004748" cy="3650104"/>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latin typeface="Calibri"/>
            </a:endParaRPr>
          </a:p>
        </p:txBody>
      </p:sp>
      <p:pic>
        <p:nvPicPr>
          <p:cNvPr id="4" name="Picture 3">
            <a:extLst>
              <a:ext uri="{FF2B5EF4-FFF2-40B4-BE49-F238E27FC236}">
                <a16:creationId xmlns:a16="http://schemas.microsoft.com/office/drawing/2014/main" id="{04BF2808-9C02-46F6-A5FA-9C3194657EE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4122514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60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p:cNvSpPr txBox="1"/>
          <p:nvPr userDrawn="1"/>
        </p:nvSpPr>
        <p:spPr>
          <a:xfrm>
            <a:off x="11184566" y="6611780"/>
            <a:ext cx="1007436"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Tree>
    <p:extLst>
      <p:ext uri="{BB962C8B-B14F-4D97-AF65-F5344CB8AC3E}">
        <p14:creationId xmlns:p14="http://schemas.microsoft.com/office/powerpoint/2010/main" val="3074868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3803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24989" y="2158241"/>
            <a:ext cx="11523417" cy="4453539"/>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7" name="TextBox 6"/>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20B46D0D-3F12-4642-8427-8D318B7F16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483741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14736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180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25884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90502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41048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19380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6876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38051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44988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4091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200" y="2257425"/>
            <a:ext cx="10515600" cy="4275138"/>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7" name="TextBox 6"/>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5" name="Rectangle 4">
            <a:extLst>
              <a:ext uri="{FF2B5EF4-FFF2-40B4-BE49-F238E27FC236}">
                <a16:creationId xmlns:a16="http://schemas.microsoft.com/office/drawing/2014/main" id="{414E54AB-85E7-4475-8DCF-766B00E0B7FA}"/>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2583140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E6A2D-A57F-4884-AC7E-BEABA9C9BC29}"/>
              </a:ext>
            </a:extLst>
          </p:cNvPr>
          <p:cNvSpPr/>
          <p:nvPr userDrawn="1"/>
        </p:nvSpPr>
        <p:spPr>
          <a:xfrm>
            <a:off x="4187253" y="0"/>
            <a:ext cx="8004748" cy="3650104"/>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4111202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4DEDCF-DB82-4BCD-AB14-CD4DCAD1AA15}"/>
              </a:ext>
            </a:extLst>
          </p:cNvPr>
          <p:cNvSpPr/>
          <p:nvPr userDrawn="1"/>
        </p:nvSpPr>
        <p:spPr>
          <a:xfrm>
            <a:off x="1813810" y="0"/>
            <a:ext cx="10378191" cy="3462728"/>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2714742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3" name="Rectangle 2">
            <a:extLst>
              <a:ext uri="{FF2B5EF4-FFF2-40B4-BE49-F238E27FC236}">
                <a16:creationId xmlns:a16="http://schemas.microsoft.com/office/drawing/2014/main" id="{A782777B-7D02-44FD-BDF5-BB839EB6A19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4116635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Box 5"/>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4" name="Rectangle 3">
            <a:extLst>
              <a:ext uri="{FF2B5EF4-FFF2-40B4-BE49-F238E27FC236}">
                <a16:creationId xmlns:a16="http://schemas.microsoft.com/office/drawing/2014/main" id="{2118CB35-F95F-4D87-AD86-5D694B297675}"/>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932917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24989" y="2158241"/>
            <a:ext cx="11523417" cy="4453539"/>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7" name="TextBox 6"/>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20B46D0D-3F12-4642-8427-8D318B7F16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4035058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200" y="2257425"/>
            <a:ext cx="10515600" cy="4275138"/>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7" name="TextBox 6"/>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5" name="Rectangle 4">
            <a:extLst>
              <a:ext uri="{FF2B5EF4-FFF2-40B4-BE49-F238E27FC236}">
                <a16:creationId xmlns:a16="http://schemas.microsoft.com/office/drawing/2014/main" id="{414E54AB-85E7-4475-8DCF-766B00E0B7FA}"/>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200322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with Text below">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200" y="2257426"/>
            <a:ext cx="10515600" cy="3187411"/>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702A562B-10EA-40FB-A659-0EF042547741}"/>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7" name="Vertical Text Placeholder 2">
            <a:extLst>
              <a:ext uri="{FF2B5EF4-FFF2-40B4-BE49-F238E27FC236}">
                <a16:creationId xmlns:a16="http://schemas.microsoft.com/office/drawing/2014/main" id="{20CD14E7-C14B-4569-9CD3-60DCDD89AF5D}"/>
              </a:ext>
            </a:extLst>
          </p:cNvPr>
          <p:cNvSpPr>
            <a:spLocks noGrp="1"/>
          </p:cNvSpPr>
          <p:nvPr>
            <p:ph type="body" orient="vert" idx="1"/>
          </p:nvPr>
        </p:nvSpPr>
        <p:spPr>
          <a:xfrm>
            <a:off x="324989" y="5531797"/>
            <a:ext cx="11523417" cy="107998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28297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Bottom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645585" y="5237164"/>
            <a:ext cx="10881783" cy="1468437"/>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0F2474A0-2F34-4581-9790-0333EB14BED4}"/>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7" name="Vertical Text Placeholder 2">
            <a:extLst>
              <a:ext uri="{FF2B5EF4-FFF2-40B4-BE49-F238E27FC236}">
                <a16:creationId xmlns:a16="http://schemas.microsoft.com/office/drawing/2014/main" id="{D7E6FB05-75A5-46C6-8754-2ABCE3EAA7EA}"/>
              </a:ext>
            </a:extLst>
          </p:cNvPr>
          <p:cNvSpPr>
            <a:spLocks noGrp="1"/>
          </p:cNvSpPr>
          <p:nvPr>
            <p:ph type="body" orient="vert" idx="1"/>
          </p:nvPr>
        </p:nvSpPr>
        <p:spPr>
          <a:xfrm>
            <a:off x="324989" y="2158240"/>
            <a:ext cx="11523417" cy="292652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8987876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Double Bottom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645585" y="4918365"/>
            <a:ext cx="4840815" cy="1787236"/>
          </a:xfrm>
        </p:spPr>
        <p:txBody>
          <a:bodyPr/>
          <a:lstStyle/>
          <a:p>
            <a:endParaRPr lang="en-GB" dirty="0"/>
          </a:p>
        </p:txBody>
      </p:sp>
      <p:sp>
        <p:nvSpPr>
          <p:cNvPr id="6" name="Picture Placeholder 3"/>
          <p:cNvSpPr>
            <a:spLocks noGrp="1"/>
          </p:cNvSpPr>
          <p:nvPr>
            <p:ph type="pic" sz="quarter" idx="11"/>
          </p:nvPr>
        </p:nvSpPr>
        <p:spPr>
          <a:xfrm>
            <a:off x="6687128" y="4918365"/>
            <a:ext cx="4888065" cy="1787236"/>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E9CD29FF-E2FC-4932-BE67-F8EEC1B27FE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Vertical Text Placeholder 2">
            <a:extLst>
              <a:ext uri="{FF2B5EF4-FFF2-40B4-BE49-F238E27FC236}">
                <a16:creationId xmlns:a16="http://schemas.microsoft.com/office/drawing/2014/main" id="{700B5116-6A29-4584-B6B1-BCB5C811A5F4}"/>
              </a:ext>
            </a:extLst>
          </p:cNvPr>
          <p:cNvSpPr>
            <a:spLocks noGrp="1"/>
          </p:cNvSpPr>
          <p:nvPr>
            <p:ph type="body" orient="vert" idx="1"/>
          </p:nvPr>
        </p:nvSpPr>
        <p:spPr>
          <a:xfrm>
            <a:off x="324989" y="2158241"/>
            <a:ext cx="11523417" cy="2607726"/>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753051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in the middle with 4 Text boxes">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40804" y="2143333"/>
            <a:ext cx="4536000" cy="16884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Picture Placeholder 3"/>
          <p:cNvSpPr>
            <a:spLocks noGrp="1"/>
          </p:cNvSpPr>
          <p:nvPr>
            <p:ph type="pic" sz="quarter" idx="11"/>
          </p:nvPr>
        </p:nvSpPr>
        <p:spPr>
          <a:xfrm>
            <a:off x="5273968" y="3830456"/>
            <a:ext cx="1662819" cy="1108357"/>
          </a:xfrm>
        </p:spPr>
        <p:txBody>
          <a:bodyPr/>
          <a:lstStyle>
            <a:lvl1pPr marL="0" indent="0">
              <a:buNone/>
              <a:defRPr/>
            </a:lvl1p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10" name="Rectangle 9">
            <a:extLst>
              <a:ext uri="{FF2B5EF4-FFF2-40B4-BE49-F238E27FC236}">
                <a16:creationId xmlns:a16="http://schemas.microsoft.com/office/drawing/2014/main" id="{C53D11EF-64B9-44E8-99F9-32B52B8A68D1}"/>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1" name="Vertical Text Placeholder 2">
            <a:extLst>
              <a:ext uri="{FF2B5EF4-FFF2-40B4-BE49-F238E27FC236}">
                <a16:creationId xmlns:a16="http://schemas.microsoft.com/office/drawing/2014/main" id="{B966EB91-DA09-4D22-BF17-B984E5C28CED}"/>
              </a:ext>
            </a:extLst>
          </p:cNvPr>
          <p:cNvSpPr>
            <a:spLocks noGrp="1"/>
          </p:cNvSpPr>
          <p:nvPr>
            <p:ph type="body" orient="vert" idx="15"/>
          </p:nvPr>
        </p:nvSpPr>
        <p:spPr>
          <a:xfrm>
            <a:off x="7315196" y="2142055"/>
            <a:ext cx="4536000" cy="1688400"/>
          </a:xfrm>
          <a:prstGeom prst="rect">
            <a:avLst/>
          </a:prstGeom>
        </p:spPr>
        <p:txBody>
          <a:bodyPr vert="horz">
            <a:normAutofit/>
          </a:bodyPr>
          <a:lstStyle>
            <a:lvl1pPr>
              <a:defRPr sz="1800"/>
            </a:lvl1pPr>
          </a:lstStyle>
          <a:p>
            <a:pPr lvl="0"/>
            <a:endParaRPr lang="en-GB" dirty="0"/>
          </a:p>
        </p:txBody>
      </p:sp>
      <p:sp>
        <p:nvSpPr>
          <p:cNvPr id="13" name="Vertical Text Placeholder 2">
            <a:extLst>
              <a:ext uri="{FF2B5EF4-FFF2-40B4-BE49-F238E27FC236}">
                <a16:creationId xmlns:a16="http://schemas.microsoft.com/office/drawing/2014/main" id="{AC416DFC-9003-4780-BAEC-F5FEDABF1EF3}"/>
              </a:ext>
            </a:extLst>
          </p:cNvPr>
          <p:cNvSpPr>
            <a:spLocks noGrp="1"/>
          </p:cNvSpPr>
          <p:nvPr>
            <p:ph type="body" orient="vert" idx="16"/>
          </p:nvPr>
        </p:nvSpPr>
        <p:spPr>
          <a:xfrm>
            <a:off x="7315196" y="4923379"/>
            <a:ext cx="4536000" cy="1688400"/>
          </a:xfrm>
          <a:prstGeom prst="rect">
            <a:avLst/>
          </a:prstGeom>
        </p:spPr>
        <p:txBody>
          <a:bodyPr vert="horz">
            <a:normAutofit/>
          </a:bodyPr>
          <a:lstStyle>
            <a:lvl1pPr>
              <a:defRPr sz="1800"/>
            </a:lvl1pPr>
          </a:lstStyle>
          <a:p>
            <a:pPr lvl="0"/>
            <a:endParaRPr lang="en-GB" dirty="0"/>
          </a:p>
        </p:txBody>
      </p:sp>
      <p:sp>
        <p:nvSpPr>
          <p:cNvPr id="14" name="Vertical Text Placeholder 2">
            <a:extLst>
              <a:ext uri="{FF2B5EF4-FFF2-40B4-BE49-F238E27FC236}">
                <a16:creationId xmlns:a16="http://schemas.microsoft.com/office/drawing/2014/main" id="{E2B72CF3-AB48-462C-9393-4747D1EA397D}"/>
              </a:ext>
            </a:extLst>
          </p:cNvPr>
          <p:cNvSpPr>
            <a:spLocks noGrp="1"/>
          </p:cNvSpPr>
          <p:nvPr>
            <p:ph type="body" orient="vert" idx="17"/>
          </p:nvPr>
        </p:nvSpPr>
        <p:spPr>
          <a:xfrm>
            <a:off x="340804" y="4923379"/>
            <a:ext cx="4536000" cy="1688400"/>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14080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with Text below">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200" y="2257426"/>
            <a:ext cx="10515600" cy="3187411"/>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702A562B-10EA-40FB-A659-0EF042547741}"/>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Vertical Text Placeholder 2">
            <a:extLst>
              <a:ext uri="{FF2B5EF4-FFF2-40B4-BE49-F238E27FC236}">
                <a16:creationId xmlns:a16="http://schemas.microsoft.com/office/drawing/2014/main" id="{20CD14E7-C14B-4569-9CD3-60DCDD89AF5D}"/>
              </a:ext>
            </a:extLst>
          </p:cNvPr>
          <p:cNvSpPr>
            <a:spLocks noGrp="1"/>
          </p:cNvSpPr>
          <p:nvPr>
            <p:ph type="body" orient="vert" idx="1"/>
          </p:nvPr>
        </p:nvSpPr>
        <p:spPr>
          <a:xfrm>
            <a:off x="324989" y="5531797"/>
            <a:ext cx="11523417" cy="107998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383126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8877994" y="2143332"/>
            <a:ext cx="3110807" cy="4348907"/>
          </a:xfrm>
        </p:spPr>
        <p:txBody>
          <a:bodyPr/>
          <a:lstStyle/>
          <a:p>
            <a:endParaRPr lang="en-GB"/>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EF4AEF87-BE91-4824-A418-263CA88E0905}"/>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7" name="Vertical Text Placeholder 2">
            <a:extLst>
              <a:ext uri="{FF2B5EF4-FFF2-40B4-BE49-F238E27FC236}">
                <a16:creationId xmlns:a16="http://schemas.microsoft.com/office/drawing/2014/main" id="{C366AEEE-E74F-4FCA-8131-9FB1D365E2CB}"/>
              </a:ext>
            </a:extLst>
          </p:cNvPr>
          <p:cNvSpPr>
            <a:spLocks noGrp="1"/>
          </p:cNvSpPr>
          <p:nvPr>
            <p:ph type="body" orient="vert" idx="1"/>
          </p:nvPr>
        </p:nvSpPr>
        <p:spPr>
          <a:xfrm>
            <a:off x="340804" y="2143333"/>
            <a:ext cx="8382017" cy="4348907"/>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727343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 Image and Text">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Picture Placeholder 3"/>
          <p:cNvSpPr>
            <a:spLocks noGrp="1"/>
          </p:cNvSpPr>
          <p:nvPr>
            <p:ph type="pic" sz="quarter" idx="10"/>
          </p:nvPr>
        </p:nvSpPr>
        <p:spPr>
          <a:xfrm>
            <a:off x="313933" y="2199650"/>
            <a:ext cx="2992967" cy="3894138"/>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FA54B21A-7B40-4179-A7F1-949F525664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Vertical Text Placeholder 2">
            <a:extLst>
              <a:ext uri="{FF2B5EF4-FFF2-40B4-BE49-F238E27FC236}">
                <a16:creationId xmlns:a16="http://schemas.microsoft.com/office/drawing/2014/main" id="{171DB11C-4644-4F21-B6E2-F15D796083CD}"/>
              </a:ext>
            </a:extLst>
          </p:cNvPr>
          <p:cNvSpPr>
            <a:spLocks noGrp="1"/>
          </p:cNvSpPr>
          <p:nvPr>
            <p:ph type="body" orient="vert" idx="1"/>
          </p:nvPr>
        </p:nvSpPr>
        <p:spPr>
          <a:xfrm>
            <a:off x="3632644" y="2199651"/>
            <a:ext cx="8382017" cy="4348907"/>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901733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ouble text and image - righ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244167" y="4184651"/>
            <a:ext cx="5331884" cy="2341563"/>
          </a:xfrm>
        </p:spPr>
        <p:txBody>
          <a:bodyPr/>
          <a:lstStyle/>
          <a:p>
            <a:endParaRPr lang="en-GB"/>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95F042F5-381F-4F19-93E5-685C8A432619}"/>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9" name="Vertical Text Placeholder 2">
            <a:extLst>
              <a:ext uri="{FF2B5EF4-FFF2-40B4-BE49-F238E27FC236}">
                <a16:creationId xmlns:a16="http://schemas.microsoft.com/office/drawing/2014/main" id="{6FD476A7-A3CF-4649-A0D6-CB89EEF01F96}"/>
              </a:ext>
            </a:extLst>
          </p:cNvPr>
          <p:cNvSpPr>
            <a:spLocks noGrp="1"/>
          </p:cNvSpPr>
          <p:nvPr>
            <p:ph type="body" orient="vert" idx="1"/>
          </p:nvPr>
        </p:nvSpPr>
        <p:spPr>
          <a:xfrm>
            <a:off x="263218" y="2143333"/>
            <a:ext cx="11312833" cy="1955752"/>
          </a:xfrm>
          <a:prstGeom prst="rect">
            <a:avLst/>
          </a:prstGeom>
        </p:spPr>
        <p:txBody>
          <a:bodyPr vert="horz">
            <a:normAutofit/>
          </a:bodyPr>
          <a:lstStyle>
            <a:lvl1pPr>
              <a:defRPr sz="1800"/>
            </a:lvl1pPr>
          </a:lstStyle>
          <a:p>
            <a:pPr lvl="0"/>
            <a:endParaRPr lang="en-GB" dirty="0"/>
          </a:p>
        </p:txBody>
      </p:sp>
      <p:sp>
        <p:nvSpPr>
          <p:cNvPr id="11" name="Vertical Text Placeholder 2">
            <a:extLst>
              <a:ext uri="{FF2B5EF4-FFF2-40B4-BE49-F238E27FC236}">
                <a16:creationId xmlns:a16="http://schemas.microsoft.com/office/drawing/2014/main" id="{29D6DBD9-F321-483E-BEE5-EB83CE2961F9}"/>
              </a:ext>
            </a:extLst>
          </p:cNvPr>
          <p:cNvSpPr>
            <a:spLocks noGrp="1"/>
          </p:cNvSpPr>
          <p:nvPr>
            <p:ph type="body" orient="vert" idx="12"/>
          </p:nvPr>
        </p:nvSpPr>
        <p:spPr>
          <a:xfrm>
            <a:off x="263218" y="4184651"/>
            <a:ext cx="5331884" cy="234156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551185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ouble text and Image - Lef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16809" y="4218773"/>
            <a:ext cx="5331884" cy="2335872"/>
          </a:xfrm>
        </p:spPr>
        <p:txBody>
          <a:bodyPr/>
          <a:lstStyle/>
          <a:p>
            <a:endParaRPr lang="en-GB" dirty="0"/>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94B4C986-F02E-4587-80AB-97D412ECA3B6}"/>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9" name="Vertical Text Placeholder 2">
            <a:extLst>
              <a:ext uri="{FF2B5EF4-FFF2-40B4-BE49-F238E27FC236}">
                <a16:creationId xmlns:a16="http://schemas.microsoft.com/office/drawing/2014/main" id="{BA4DB531-4427-4344-A6A7-7CD57CDE6178}"/>
              </a:ext>
            </a:extLst>
          </p:cNvPr>
          <p:cNvSpPr>
            <a:spLocks noGrp="1"/>
          </p:cNvSpPr>
          <p:nvPr>
            <p:ph type="body" orient="vert" idx="1"/>
          </p:nvPr>
        </p:nvSpPr>
        <p:spPr>
          <a:xfrm>
            <a:off x="616808" y="2143333"/>
            <a:ext cx="10959243" cy="1955752"/>
          </a:xfrm>
          <a:prstGeom prst="rect">
            <a:avLst/>
          </a:prstGeom>
        </p:spPr>
        <p:txBody>
          <a:bodyPr vert="horz">
            <a:normAutofit/>
          </a:bodyPr>
          <a:lstStyle>
            <a:lvl1pPr>
              <a:defRPr sz="1800"/>
            </a:lvl1pPr>
          </a:lstStyle>
          <a:p>
            <a:pPr lvl="0"/>
            <a:endParaRPr lang="en-GB" dirty="0"/>
          </a:p>
        </p:txBody>
      </p:sp>
      <p:sp>
        <p:nvSpPr>
          <p:cNvPr id="11" name="Vertical Text Placeholder 2">
            <a:extLst>
              <a:ext uri="{FF2B5EF4-FFF2-40B4-BE49-F238E27FC236}">
                <a16:creationId xmlns:a16="http://schemas.microsoft.com/office/drawing/2014/main" id="{BCDBCD19-11F0-4515-8B35-F7FD2B3FA1F1}"/>
              </a:ext>
            </a:extLst>
          </p:cNvPr>
          <p:cNvSpPr>
            <a:spLocks noGrp="1"/>
          </p:cNvSpPr>
          <p:nvPr>
            <p:ph type="body" orient="vert" idx="12"/>
          </p:nvPr>
        </p:nvSpPr>
        <p:spPr>
          <a:xfrm>
            <a:off x="6135781" y="4218773"/>
            <a:ext cx="5439411" cy="2335872"/>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657949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ouble text and Double image">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428938" y="4364179"/>
            <a:ext cx="5146253" cy="2162031"/>
          </a:xfrm>
        </p:spPr>
        <p:txBody>
          <a:bodyPr/>
          <a:lstStyle/>
          <a:p>
            <a:endParaRPr lang="en-GB" dirty="0"/>
          </a:p>
        </p:txBody>
      </p:sp>
      <p:sp>
        <p:nvSpPr>
          <p:cNvPr id="9" name="Picture Placeholder 7"/>
          <p:cNvSpPr>
            <a:spLocks noGrp="1"/>
          </p:cNvSpPr>
          <p:nvPr>
            <p:ph type="pic" sz="quarter" idx="13"/>
          </p:nvPr>
        </p:nvSpPr>
        <p:spPr>
          <a:xfrm>
            <a:off x="544206" y="2020517"/>
            <a:ext cx="5146255" cy="2162031"/>
          </a:xfrm>
        </p:spPr>
        <p:txBody>
          <a:body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10" name="Rectangle 9">
            <a:extLst>
              <a:ext uri="{FF2B5EF4-FFF2-40B4-BE49-F238E27FC236}">
                <a16:creationId xmlns:a16="http://schemas.microsoft.com/office/drawing/2014/main" id="{20CEB1AE-78D6-42A7-9072-E985F96A5D1C}"/>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1" name="Vertical Text Placeholder 2">
            <a:extLst>
              <a:ext uri="{FF2B5EF4-FFF2-40B4-BE49-F238E27FC236}">
                <a16:creationId xmlns:a16="http://schemas.microsoft.com/office/drawing/2014/main" id="{48BD2C6A-4362-41B5-B835-3ECEAF300F50}"/>
              </a:ext>
            </a:extLst>
          </p:cNvPr>
          <p:cNvSpPr>
            <a:spLocks noGrp="1"/>
          </p:cNvSpPr>
          <p:nvPr>
            <p:ph type="body" orient="vert" idx="12"/>
          </p:nvPr>
        </p:nvSpPr>
        <p:spPr>
          <a:xfrm>
            <a:off x="6428937" y="2004613"/>
            <a:ext cx="5146255" cy="2177934"/>
          </a:xfrm>
          <a:prstGeom prst="rect">
            <a:avLst/>
          </a:prstGeom>
        </p:spPr>
        <p:txBody>
          <a:bodyPr vert="horz">
            <a:normAutofit/>
          </a:bodyPr>
          <a:lstStyle>
            <a:lvl1pPr>
              <a:defRPr sz="1800"/>
            </a:lvl1pPr>
          </a:lstStyle>
          <a:p>
            <a:pPr lvl="0"/>
            <a:endParaRPr lang="en-GB" dirty="0"/>
          </a:p>
        </p:txBody>
      </p:sp>
      <p:sp>
        <p:nvSpPr>
          <p:cNvPr id="13" name="Vertical Text Placeholder 2">
            <a:extLst>
              <a:ext uri="{FF2B5EF4-FFF2-40B4-BE49-F238E27FC236}">
                <a16:creationId xmlns:a16="http://schemas.microsoft.com/office/drawing/2014/main" id="{8E02D2C4-5D08-4659-BB57-831C41A93199}"/>
              </a:ext>
            </a:extLst>
          </p:cNvPr>
          <p:cNvSpPr>
            <a:spLocks noGrp="1"/>
          </p:cNvSpPr>
          <p:nvPr>
            <p:ph type="body" orient="vert" idx="14"/>
          </p:nvPr>
        </p:nvSpPr>
        <p:spPr>
          <a:xfrm>
            <a:off x="544206" y="4368195"/>
            <a:ext cx="5146255" cy="2177934"/>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1474160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ouble Image and Double tex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Picture Placeholder 7"/>
          <p:cNvSpPr>
            <a:spLocks noGrp="1"/>
          </p:cNvSpPr>
          <p:nvPr>
            <p:ph type="pic" sz="quarter" idx="13"/>
          </p:nvPr>
        </p:nvSpPr>
        <p:spPr>
          <a:xfrm>
            <a:off x="6428937" y="2020515"/>
            <a:ext cx="5146255" cy="2162031"/>
          </a:xfrm>
        </p:spPr>
        <p:txBody>
          <a:bodyPr/>
          <a:lstStyle/>
          <a:p>
            <a:endParaRPr lang="en-GB" dirty="0"/>
          </a:p>
        </p:txBody>
      </p:sp>
      <p:sp>
        <p:nvSpPr>
          <p:cNvPr id="10" name="Picture Placeholder 7"/>
          <p:cNvSpPr>
            <a:spLocks noGrp="1"/>
          </p:cNvSpPr>
          <p:nvPr>
            <p:ph type="pic" sz="quarter" idx="11"/>
          </p:nvPr>
        </p:nvSpPr>
        <p:spPr>
          <a:xfrm>
            <a:off x="616808" y="4364177"/>
            <a:ext cx="5073651" cy="2162031"/>
          </a:xfrm>
        </p:spPr>
        <p:txBody>
          <a:body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8" name="Rectangle 7">
            <a:extLst>
              <a:ext uri="{FF2B5EF4-FFF2-40B4-BE49-F238E27FC236}">
                <a16:creationId xmlns:a16="http://schemas.microsoft.com/office/drawing/2014/main" id="{20358F1B-2965-4B27-BF06-CF85066514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3" name="Vertical Text Placeholder 2">
            <a:extLst>
              <a:ext uri="{FF2B5EF4-FFF2-40B4-BE49-F238E27FC236}">
                <a16:creationId xmlns:a16="http://schemas.microsoft.com/office/drawing/2014/main" id="{6666A397-7CB5-4A58-AB58-8F149713164F}"/>
              </a:ext>
            </a:extLst>
          </p:cNvPr>
          <p:cNvSpPr>
            <a:spLocks noGrp="1"/>
          </p:cNvSpPr>
          <p:nvPr>
            <p:ph type="body" orient="vert" idx="12"/>
          </p:nvPr>
        </p:nvSpPr>
        <p:spPr>
          <a:xfrm>
            <a:off x="616808" y="2020514"/>
            <a:ext cx="5146255" cy="2177934"/>
          </a:xfrm>
          <a:prstGeom prst="rect">
            <a:avLst/>
          </a:prstGeom>
        </p:spPr>
        <p:txBody>
          <a:bodyPr vert="horz">
            <a:normAutofit/>
          </a:bodyPr>
          <a:lstStyle>
            <a:lvl1pPr>
              <a:defRPr sz="1800"/>
            </a:lvl1pPr>
          </a:lstStyle>
          <a:p>
            <a:pPr lvl="0"/>
            <a:endParaRPr lang="en-GB" dirty="0"/>
          </a:p>
        </p:txBody>
      </p:sp>
      <p:sp>
        <p:nvSpPr>
          <p:cNvPr id="14" name="Vertical Text Placeholder 2">
            <a:extLst>
              <a:ext uri="{FF2B5EF4-FFF2-40B4-BE49-F238E27FC236}">
                <a16:creationId xmlns:a16="http://schemas.microsoft.com/office/drawing/2014/main" id="{66226DCB-E9E4-42AE-85E0-F4EAB8ECE271}"/>
              </a:ext>
            </a:extLst>
          </p:cNvPr>
          <p:cNvSpPr>
            <a:spLocks noGrp="1"/>
          </p:cNvSpPr>
          <p:nvPr>
            <p:ph type="body" orient="vert" idx="14"/>
          </p:nvPr>
        </p:nvSpPr>
        <p:spPr>
          <a:xfrm>
            <a:off x="6428938" y="4348273"/>
            <a:ext cx="5146255" cy="2177934"/>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2979388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multiple level text">
    <p:spTree>
      <p:nvGrpSpPr>
        <p:cNvPr id="1" name=""/>
        <p:cNvGrpSpPr/>
        <p:nvPr/>
      </p:nvGrpSpPr>
      <p:grpSpPr>
        <a:xfrm>
          <a:off x="0" y="0"/>
          <a:ext cx="0" cy="0"/>
          <a:chOff x="0" y="0"/>
          <a:chExt cx="0" cy="0"/>
        </a:xfrm>
      </p:grpSpPr>
      <p:sp>
        <p:nvSpPr>
          <p:cNvPr id="5" name="Text Placeholder 2"/>
          <p:cNvSpPr>
            <a:spLocks noGrp="1"/>
          </p:cNvSpPr>
          <p:nvPr>
            <p:ph idx="1"/>
          </p:nvPr>
        </p:nvSpPr>
        <p:spPr>
          <a:xfrm>
            <a:off x="838200" y="209456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D459C325-8B02-41FC-9820-9A23F08BAFDC}"/>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0888835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Picture, Note">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Content Placeholder 6"/>
          <p:cNvSpPr>
            <a:spLocks noGrp="1"/>
          </p:cNvSpPr>
          <p:nvPr>
            <p:ph idx="1"/>
          </p:nvPr>
        </p:nvSpPr>
        <p:spPr>
          <a:xfrm>
            <a:off x="6248918" y="2008909"/>
            <a:ext cx="5660517" cy="4758867"/>
          </a:xfrm>
        </p:spPr>
        <p:txBody>
          <a:bodyPr>
            <a:noAutofit/>
          </a:bodyPr>
          <a:lstStyle/>
          <a:p>
            <a:endParaRPr lang="en-GB" sz="1900" dirty="0"/>
          </a:p>
        </p:txBody>
      </p:sp>
      <p:sp>
        <p:nvSpPr>
          <p:cNvPr id="7" name="Picture Placeholder 6"/>
          <p:cNvSpPr>
            <a:spLocks noGrp="1"/>
          </p:cNvSpPr>
          <p:nvPr>
            <p:ph type="pic" sz="quarter" idx="10"/>
          </p:nvPr>
        </p:nvSpPr>
        <p:spPr>
          <a:xfrm>
            <a:off x="351367" y="2008188"/>
            <a:ext cx="5560484" cy="3035300"/>
          </a:xfrm>
        </p:spPr>
        <p:txBody>
          <a:bodyPr/>
          <a:lstStyle/>
          <a:p>
            <a:endParaRPr lang="en-GB" dirty="0"/>
          </a:p>
        </p:txBody>
      </p:sp>
      <p:sp>
        <p:nvSpPr>
          <p:cNvPr id="9" name="Content Placeholder 8"/>
          <p:cNvSpPr>
            <a:spLocks noGrp="1"/>
          </p:cNvSpPr>
          <p:nvPr>
            <p:ph sz="quarter" idx="11"/>
          </p:nvPr>
        </p:nvSpPr>
        <p:spPr>
          <a:xfrm>
            <a:off x="351367" y="5195889"/>
            <a:ext cx="5560484" cy="1571625"/>
          </a:xfrm>
        </p:spPr>
        <p:txBody>
          <a:bodyPr>
            <a:normAutofit/>
          </a:bodyPr>
          <a:lstStyle>
            <a:lvl1pPr>
              <a:defRPr sz="1800"/>
            </a:lvl1pPr>
          </a:lstStyle>
          <a:p>
            <a:pPr lvl="0"/>
            <a:r>
              <a:rPr lang="en-US" dirty="0"/>
              <a:t>Edit Master text styles</a:t>
            </a:r>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8" name="Rectangle 7">
            <a:extLst>
              <a:ext uri="{FF2B5EF4-FFF2-40B4-BE49-F238E27FC236}">
                <a16:creationId xmlns:a16="http://schemas.microsoft.com/office/drawing/2014/main" id="{3E845449-3B02-4461-834F-3B182B5361D8}"/>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994035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06857"/>
            <a:ext cx="51816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Content Placeholder 2"/>
          <p:cNvSpPr>
            <a:spLocks noGrp="1"/>
          </p:cNvSpPr>
          <p:nvPr>
            <p:ph sz="half" idx="10"/>
          </p:nvPr>
        </p:nvSpPr>
        <p:spPr>
          <a:xfrm>
            <a:off x="6172200" y="2006857"/>
            <a:ext cx="51816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C1135AC3-B43E-42AB-9CE6-0AF91F90D20F}"/>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2970927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888485"/>
            <a:ext cx="5157787" cy="820565"/>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5" name="Text Placeholder 4"/>
          <p:cNvSpPr>
            <a:spLocks noGrp="1"/>
          </p:cNvSpPr>
          <p:nvPr>
            <p:ph type="body" sz="quarter" idx="3"/>
          </p:nvPr>
        </p:nvSpPr>
        <p:spPr>
          <a:xfrm>
            <a:off x="6170615" y="1888480"/>
            <a:ext cx="5183188"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7"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Content Placeholder 2"/>
          <p:cNvSpPr>
            <a:spLocks noGrp="1"/>
          </p:cNvSpPr>
          <p:nvPr>
            <p:ph sz="half" idx="10"/>
          </p:nvPr>
        </p:nvSpPr>
        <p:spPr>
          <a:xfrm>
            <a:off x="838200" y="2758651"/>
            <a:ext cx="51816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1"/>
          </p:nvPr>
        </p:nvSpPr>
        <p:spPr>
          <a:xfrm>
            <a:off x="6172200" y="2758651"/>
            <a:ext cx="51816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10" name="Rectangle 9">
            <a:extLst>
              <a:ext uri="{FF2B5EF4-FFF2-40B4-BE49-F238E27FC236}">
                <a16:creationId xmlns:a16="http://schemas.microsoft.com/office/drawing/2014/main" id="{46FD017F-1384-4F6C-8DBB-74F9E59F4122}"/>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379323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ottom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645585" y="5237164"/>
            <a:ext cx="10881783" cy="1468437"/>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0F2474A0-2F34-4581-9790-0333EB14BED4}"/>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Vertical Text Placeholder 2">
            <a:extLst>
              <a:ext uri="{FF2B5EF4-FFF2-40B4-BE49-F238E27FC236}">
                <a16:creationId xmlns:a16="http://schemas.microsoft.com/office/drawing/2014/main" id="{D7E6FB05-75A5-46C6-8754-2ABCE3EAA7EA}"/>
              </a:ext>
            </a:extLst>
          </p:cNvPr>
          <p:cNvSpPr>
            <a:spLocks noGrp="1"/>
          </p:cNvSpPr>
          <p:nvPr>
            <p:ph type="body" orient="vert" idx="1"/>
          </p:nvPr>
        </p:nvSpPr>
        <p:spPr>
          <a:xfrm>
            <a:off x="324989" y="2158240"/>
            <a:ext cx="11523417" cy="292652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2040972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199" y="2057404"/>
            <a:ext cx="6072188" cy="3803651"/>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4CCA9489-7D02-44F0-8D31-CC1BFD54B62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34928681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24370" y="2057400"/>
            <a:ext cx="4984793" cy="3811588"/>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839789"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8FC60ACC-3F72-4608-A06C-168F23D39EF3}"/>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492520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Pic and Bottom not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23525" y="2605944"/>
            <a:ext cx="4984793" cy="250074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839789" y="2057401"/>
            <a:ext cx="5333099" cy="3609109"/>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Text Placeholder 5"/>
          <p:cNvSpPr>
            <a:spLocks noGrp="1"/>
          </p:cNvSpPr>
          <p:nvPr>
            <p:ph type="body" sz="quarter" idx="10"/>
          </p:nvPr>
        </p:nvSpPr>
        <p:spPr>
          <a:xfrm>
            <a:off x="838200" y="5873751"/>
            <a:ext cx="10670117" cy="817563"/>
          </a:xfrm>
        </p:spPr>
        <p:txBody>
          <a:bodyPr>
            <a:normAutofit/>
          </a:bodyPr>
          <a:lstStyle>
            <a:lvl1pPr>
              <a:defRPr sz="1800"/>
            </a:lvl1pPr>
          </a:lstStyle>
          <a:p>
            <a:pPr lvl="0"/>
            <a:r>
              <a:rPr lang="en-US" dirty="0"/>
              <a:t>Edit Master text styles</a:t>
            </a:r>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D4F8FD1F-EC52-4B2C-A5D3-0F7222F328EF}"/>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2300441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8808"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Text Placeholder 3"/>
          <p:cNvSpPr>
            <a:spLocks noGrp="1"/>
          </p:cNvSpPr>
          <p:nvPr>
            <p:ph type="body" sz="half" idx="10"/>
          </p:nvPr>
        </p:nvSpPr>
        <p:spPr>
          <a:xfrm>
            <a:off x="6328573"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A8D987EC-94E3-4353-ABE6-B3082731CCC7}"/>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417844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47483" y="2265408"/>
            <a:ext cx="5270372"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5" name="Picture Placeholder 2"/>
          <p:cNvSpPr>
            <a:spLocks noGrp="1"/>
          </p:cNvSpPr>
          <p:nvPr>
            <p:ph type="pic" idx="10"/>
          </p:nvPr>
        </p:nvSpPr>
        <p:spPr>
          <a:xfrm>
            <a:off x="472303" y="2265409"/>
            <a:ext cx="5270372"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6"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A1E26DA3-03FD-45B9-B22A-6097F782282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3686534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436"/>
            <a:ext cx="10515600" cy="1210396"/>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2438832"/>
            <a:ext cx="10515600" cy="403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460348" y="6485656"/>
            <a:ext cx="2743200" cy="365125"/>
          </a:xfrm>
        </p:spPr>
        <p:txBody>
          <a:bodyPr/>
          <a:lstStyle/>
          <a:p>
            <a:fld id="{993AFBDF-B2E1-2F4A-A1A2-C175815BA4F2}" type="slidenum">
              <a:rPr lang="en-US" smtClean="0">
                <a:solidFill>
                  <a:prstClr val="black">
                    <a:tint val="75000"/>
                  </a:prstClr>
                </a:solidFill>
              </a: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1385" y="231175"/>
            <a:ext cx="4128457" cy="67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66802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E6A2D-A57F-4884-AC7E-BEABA9C9BC29}"/>
              </a:ext>
            </a:extLst>
          </p:cNvPr>
          <p:cNvSpPr/>
          <p:nvPr userDrawn="1"/>
        </p:nvSpPr>
        <p:spPr>
          <a:xfrm>
            <a:off x="4187253" y="0"/>
            <a:ext cx="8004748" cy="3650104"/>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5045881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4DEDCF-DB82-4BCD-AB14-CD4DCAD1AA15}"/>
              </a:ext>
            </a:extLst>
          </p:cNvPr>
          <p:cNvSpPr/>
          <p:nvPr userDrawn="1"/>
        </p:nvSpPr>
        <p:spPr>
          <a:xfrm>
            <a:off x="1813810" y="0"/>
            <a:ext cx="10378191" cy="3462728"/>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29381422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3" name="Rectangle 2">
            <a:extLst>
              <a:ext uri="{FF2B5EF4-FFF2-40B4-BE49-F238E27FC236}">
                <a16:creationId xmlns:a16="http://schemas.microsoft.com/office/drawing/2014/main" id="{A782777B-7D02-44FD-BDF5-BB839EB6A19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21470553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Box 5"/>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4" name="Rectangle 3">
            <a:extLst>
              <a:ext uri="{FF2B5EF4-FFF2-40B4-BE49-F238E27FC236}">
                <a16:creationId xmlns:a16="http://schemas.microsoft.com/office/drawing/2014/main" id="{2118CB35-F95F-4D87-AD86-5D694B297675}"/>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367012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Double Bottom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645585" y="4918365"/>
            <a:ext cx="4840815" cy="1787236"/>
          </a:xfrm>
        </p:spPr>
        <p:txBody>
          <a:bodyPr/>
          <a:lstStyle/>
          <a:p>
            <a:endParaRPr lang="en-GB" dirty="0"/>
          </a:p>
        </p:txBody>
      </p:sp>
      <p:sp>
        <p:nvSpPr>
          <p:cNvPr id="6" name="Picture Placeholder 3"/>
          <p:cNvSpPr>
            <a:spLocks noGrp="1"/>
          </p:cNvSpPr>
          <p:nvPr>
            <p:ph type="pic" sz="quarter" idx="11"/>
          </p:nvPr>
        </p:nvSpPr>
        <p:spPr>
          <a:xfrm>
            <a:off x="6687128" y="4918365"/>
            <a:ext cx="4888065" cy="1787236"/>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7" name="Rectangle 6">
            <a:extLst>
              <a:ext uri="{FF2B5EF4-FFF2-40B4-BE49-F238E27FC236}">
                <a16:creationId xmlns:a16="http://schemas.microsoft.com/office/drawing/2014/main" id="{E9CD29FF-E2FC-4932-BE67-F8EEC1B27FE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Vertical Text Placeholder 2">
            <a:extLst>
              <a:ext uri="{FF2B5EF4-FFF2-40B4-BE49-F238E27FC236}">
                <a16:creationId xmlns:a16="http://schemas.microsoft.com/office/drawing/2014/main" id="{700B5116-6A29-4584-B6B1-BCB5C811A5F4}"/>
              </a:ext>
            </a:extLst>
          </p:cNvPr>
          <p:cNvSpPr>
            <a:spLocks noGrp="1"/>
          </p:cNvSpPr>
          <p:nvPr>
            <p:ph type="body" orient="vert" idx="1"/>
          </p:nvPr>
        </p:nvSpPr>
        <p:spPr>
          <a:xfrm>
            <a:off x="324989" y="2158241"/>
            <a:ext cx="11523417" cy="2607726"/>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1964658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24989" y="2158241"/>
            <a:ext cx="11523417" cy="4453539"/>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7" name="TextBox 6"/>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20B46D0D-3F12-4642-8427-8D318B7F16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733552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200" y="2257425"/>
            <a:ext cx="10515600" cy="4275138"/>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7" name="TextBox 6"/>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5" name="Rectangle 4">
            <a:extLst>
              <a:ext uri="{FF2B5EF4-FFF2-40B4-BE49-F238E27FC236}">
                <a16:creationId xmlns:a16="http://schemas.microsoft.com/office/drawing/2014/main" id="{414E54AB-85E7-4475-8DCF-766B00E0B7FA}"/>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2670499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below">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200" y="2257426"/>
            <a:ext cx="10515600" cy="3187411"/>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702A562B-10EA-40FB-A659-0EF042547741}"/>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7" name="Vertical Text Placeholder 2">
            <a:extLst>
              <a:ext uri="{FF2B5EF4-FFF2-40B4-BE49-F238E27FC236}">
                <a16:creationId xmlns:a16="http://schemas.microsoft.com/office/drawing/2014/main" id="{20CD14E7-C14B-4569-9CD3-60DCDD89AF5D}"/>
              </a:ext>
            </a:extLst>
          </p:cNvPr>
          <p:cNvSpPr>
            <a:spLocks noGrp="1"/>
          </p:cNvSpPr>
          <p:nvPr>
            <p:ph type="body" orient="vert" idx="1"/>
          </p:nvPr>
        </p:nvSpPr>
        <p:spPr>
          <a:xfrm>
            <a:off x="324989" y="5531797"/>
            <a:ext cx="11523417" cy="107998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3093111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and Bottom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645585" y="5237164"/>
            <a:ext cx="10881783" cy="1468437"/>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0F2474A0-2F34-4581-9790-0333EB14BED4}"/>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7" name="Vertical Text Placeholder 2">
            <a:extLst>
              <a:ext uri="{FF2B5EF4-FFF2-40B4-BE49-F238E27FC236}">
                <a16:creationId xmlns:a16="http://schemas.microsoft.com/office/drawing/2014/main" id="{D7E6FB05-75A5-46C6-8754-2ABCE3EAA7EA}"/>
              </a:ext>
            </a:extLst>
          </p:cNvPr>
          <p:cNvSpPr>
            <a:spLocks noGrp="1"/>
          </p:cNvSpPr>
          <p:nvPr>
            <p:ph type="body" orient="vert" idx="1"/>
          </p:nvPr>
        </p:nvSpPr>
        <p:spPr>
          <a:xfrm>
            <a:off x="324989" y="2158240"/>
            <a:ext cx="11523417" cy="292652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1181112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and Double Bottom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645585" y="4918365"/>
            <a:ext cx="4840815" cy="1787236"/>
          </a:xfrm>
        </p:spPr>
        <p:txBody>
          <a:bodyPr/>
          <a:lstStyle/>
          <a:p>
            <a:endParaRPr lang="en-GB" dirty="0"/>
          </a:p>
        </p:txBody>
      </p:sp>
      <p:sp>
        <p:nvSpPr>
          <p:cNvPr id="6" name="Picture Placeholder 3"/>
          <p:cNvSpPr>
            <a:spLocks noGrp="1"/>
          </p:cNvSpPr>
          <p:nvPr>
            <p:ph type="pic" sz="quarter" idx="11"/>
          </p:nvPr>
        </p:nvSpPr>
        <p:spPr>
          <a:xfrm>
            <a:off x="6687128" y="4918365"/>
            <a:ext cx="4888065" cy="1787236"/>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E9CD29FF-E2FC-4932-BE67-F8EEC1B27FE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Vertical Text Placeholder 2">
            <a:extLst>
              <a:ext uri="{FF2B5EF4-FFF2-40B4-BE49-F238E27FC236}">
                <a16:creationId xmlns:a16="http://schemas.microsoft.com/office/drawing/2014/main" id="{700B5116-6A29-4584-B6B1-BCB5C811A5F4}"/>
              </a:ext>
            </a:extLst>
          </p:cNvPr>
          <p:cNvSpPr>
            <a:spLocks noGrp="1"/>
          </p:cNvSpPr>
          <p:nvPr>
            <p:ph type="body" orient="vert" idx="1"/>
          </p:nvPr>
        </p:nvSpPr>
        <p:spPr>
          <a:xfrm>
            <a:off x="324989" y="2158241"/>
            <a:ext cx="11523417" cy="2607726"/>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4073986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in the middle with 4 Text boxes">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40804" y="2143333"/>
            <a:ext cx="4536000" cy="16884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Picture Placeholder 3"/>
          <p:cNvSpPr>
            <a:spLocks noGrp="1"/>
          </p:cNvSpPr>
          <p:nvPr>
            <p:ph type="pic" sz="quarter" idx="11"/>
          </p:nvPr>
        </p:nvSpPr>
        <p:spPr>
          <a:xfrm>
            <a:off x="5273968" y="3830456"/>
            <a:ext cx="1662819" cy="1108357"/>
          </a:xfrm>
        </p:spPr>
        <p:txBody>
          <a:bodyPr/>
          <a:lstStyle>
            <a:lvl1pPr marL="0" indent="0">
              <a:buNone/>
              <a:defRPr/>
            </a:lvl1p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10" name="Rectangle 9">
            <a:extLst>
              <a:ext uri="{FF2B5EF4-FFF2-40B4-BE49-F238E27FC236}">
                <a16:creationId xmlns:a16="http://schemas.microsoft.com/office/drawing/2014/main" id="{C53D11EF-64B9-44E8-99F9-32B52B8A68D1}"/>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1" name="Vertical Text Placeholder 2">
            <a:extLst>
              <a:ext uri="{FF2B5EF4-FFF2-40B4-BE49-F238E27FC236}">
                <a16:creationId xmlns:a16="http://schemas.microsoft.com/office/drawing/2014/main" id="{B966EB91-DA09-4D22-BF17-B984E5C28CED}"/>
              </a:ext>
            </a:extLst>
          </p:cNvPr>
          <p:cNvSpPr>
            <a:spLocks noGrp="1"/>
          </p:cNvSpPr>
          <p:nvPr>
            <p:ph type="body" orient="vert" idx="15"/>
          </p:nvPr>
        </p:nvSpPr>
        <p:spPr>
          <a:xfrm>
            <a:off x="7315196" y="2142055"/>
            <a:ext cx="4536000" cy="1688400"/>
          </a:xfrm>
          <a:prstGeom prst="rect">
            <a:avLst/>
          </a:prstGeom>
        </p:spPr>
        <p:txBody>
          <a:bodyPr vert="horz">
            <a:normAutofit/>
          </a:bodyPr>
          <a:lstStyle>
            <a:lvl1pPr>
              <a:defRPr sz="1800"/>
            </a:lvl1pPr>
          </a:lstStyle>
          <a:p>
            <a:pPr lvl="0"/>
            <a:endParaRPr lang="en-GB" dirty="0"/>
          </a:p>
        </p:txBody>
      </p:sp>
      <p:sp>
        <p:nvSpPr>
          <p:cNvPr id="13" name="Vertical Text Placeholder 2">
            <a:extLst>
              <a:ext uri="{FF2B5EF4-FFF2-40B4-BE49-F238E27FC236}">
                <a16:creationId xmlns:a16="http://schemas.microsoft.com/office/drawing/2014/main" id="{AC416DFC-9003-4780-BAEC-F5FEDABF1EF3}"/>
              </a:ext>
            </a:extLst>
          </p:cNvPr>
          <p:cNvSpPr>
            <a:spLocks noGrp="1"/>
          </p:cNvSpPr>
          <p:nvPr>
            <p:ph type="body" orient="vert" idx="16"/>
          </p:nvPr>
        </p:nvSpPr>
        <p:spPr>
          <a:xfrm>
            <a:off x="7315196" y="4923379"/>
            <a:ext cx="4536000" cy="1688400"/>
          </a:xfrm>
          <a:prstGeom prst="rect">
            <a:avLst/>
          </a:prstGeom>
        </p:spPr>
        <p:txBody>
          <a:bodyPr vert="horz">
            <a:normAutofit/>
          </a:bodyPr>
          <a:lstStyle>
            <a:lvl1pPr>
              <a:defRPr sz="1800"/>
            </a:lvl1pPr>
          </a:lstStyle>
          <a:p>
            <a:pPr lvl="0"/>
            <a:endParaRPr lang="en-GB" dirty="0"/>
          </a:p>
        </p:txBody>
      </p:sp>
      <p:sp>
        <p:nvSpPr>
          <p:cNvPr id="14" name="Vertical Text Placeholder 2">
            <a:extLst>
              <a:ext uri="{FF2B5EF4-FFF2-40B4-BE49-F238E27FC236}">
                <a16:creationId xmlns:a16="http://schemas.microsoft.com/office/drawing/2014/main" id="{E2B72CF3-AB48-462C-9393-4747D1EA397D}"/>
              </a:ext>
            </a:extLst>
          </p:cNvPr>
          <p:cNvSpPr>
            <a:spLocks noGrp="1"/>
          </p:cNvSpPr>
          <p:nvPr>
            <p:ph type="body" orient="vert" idx="17"/>
          </p:nvPr>
        </p:nvSpPr>
        <p:spPr>
          <a:xfrm>
            <a:off x="340804" y="4923379"/>
            <a:ext cx="4536000" cy="1688400"/>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33979208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8877994" y="2143332"/>
            <a:ext cx="3110807" cy="4348907"/>
          </a:xfrm>
        </p:spPr>
        <p:txBody>
          <a:bodyPr/>
          <a:lstStyle/>
          <a:p>
            <a:endParaRPr lang="en-GB"/>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EF4AEF87-BE91-4824-A418-263CA88E0905}"/>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7" name="Vertical Text Placeholder 2">
            <a:extLst>
              <a:ext uri="{FF2B5EF4-FFF2-40B4-BE49-F238E27FC236}">
                <a16:creationId xmlns:a16="http://schemas.microsoft.com/office/drawing/2014/main" id="{C366AEEE-E74F-4FCA-8131-9FB1D365E2CB}"/>
              </a:ext>
            </a:extLst>
          </p:cNvPr>
          <p:cNvSpPr>
            <a:spLocks noGrp="1"/>
          </p:cNvSpPr>
          <p:nvPr>
            <p:ph type="body" orient="vert" idx="1"/>
          </p:nvPr>
        </p:nvSpPr>
        <p:spPr>
          <a:xfrm>
            <a:off x="340804" y="2143333"/>
            <a:ext cx="8382017" cy="4348907"/>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4142473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Image and Text">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Picture Placeholder 3"/>
          <p:cNvSpPr>
            <a:spLocks noGrp="1"/>
          </p:cNvSpPr>
          <p:nvPr>
            <p:ph type="pic" sz="quarter" idx="10"/>
          </p:nvPr>
        </p:nvSpPr>
        <p:spPr>
          <a:xfrm>
            <a:off x="313933" y="2199650"/>
            <a:ext cx="2992967" cy="3894138"/>
          </a:xfrm>
        </p:spPr>
        <p:txBody>
          <a:bodyPr/>
          <a:lstStyle/>
          <a:p>
            <a:endParaRPr lang="en-GB"/>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FA54B21A-7B40-4179-A7F1-949F525664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Vertical Text Placeholder 2">
            <a:extLst>
              <a:ext uri="{FF2B5EF4-FFF2-40B4-BE49-F238E27FC236}">
                <a16:creationId xmlns:a16="http://schemas.microsoft.com/office/drawing/2014/main" id="{171DB11C-4644-4F21-B6E2-F15D796083CD}"/>
              </a:ext>
            </a:extLst>
          </p:cNvPr>
          <p:cNvSpPr>
            <a:spLocks noGrp="1"/>
          </p:cNvSpPr>
          <p:nvPr>
            <p:ph type="body" orient="vert" idx="1"/>
          </p:nvPr>
        </p:nvSpPr>
        <p:spPr>
          <a:xfrm>
            <a:off x="3632644" y="2199651"/>
            <a:ext cx="8382017" cy="4348907"/>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8782590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ouble text and image - righ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244167" y="4184651"/>
            <a:ext cx="5331884" cy="2341563"/>
          </a:xfrm>
        </p:spPr>
        <p:txBody>
          <a:bodyPr/>
          <a:lstStyle/>
          <a:p>
            <a:endParaRPr lang="en-GB"/>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95F042F5-381F-4F19-93E5-685C8A432619}"/>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9" name="Vertical Text Placeholder 2">
            <a:extLst>
              <a:ext uri="{FF2B5EF4-FFF2-40B4-BE49-F238E27FC236}">
                <a16:creationId xmlns:a16="http://schemas.microsoft.com/office/drawing/2014/main" id="{6FD476A7-A3CF-4649-A0D6-CB89EEF01F96}"/>
              </a:ext>
            </a:extLst>
          </p:cNvPr>
          <p:cNvSpPr>
            <a:spLocks noGrp="1"/>
          </p:cNvSpPr>
          <p:nvPr>
            <p:ph type="body" orient="vert" idx="1"/>
          </p:nvPr>
        </p:nvSpPr>
        <p:spPr>
          <a:xfrm>
            <a:off x="263218" y="2143333"/>
            <a:ext cx="11312833" cy="1955752"/>
          </a:xfrm>
          <a:prstGeom prst="rect">
            <a:avLst/>
          </a:prstGeom>
        </p:spPr>
        <p:txBody>
          <a:bodyPr vert="horz">
            <a:normAutofit/>
          </a:bodyPr>
          <a:lstStyle>
            <a:lvl1pPr>
              <a:defRPr sz="1800"/>
            </a:lvl1pPr>
          </a:lstStyle>
          <a:p>
            <a:pPr lvl="0"/>
            <a:endParaRPr lang="en-GB" dirty="0"/>
          </a:p>
        </p:txBody>
      </p:sp>
      <p:sp>
        <p:nvSpPr>
          <p:cNvPr id="11" name="Vertical Text Placeholder 2">
            <a:extLst>
              <a:ext uri="{FF2B5EF4-FFF2-40B4-BE49-F238E27FC236}">
                <a16:creationId xmlns:a16="http://schemas.microsoft.com/office/drawing/2014/main" id="{29D6DBD9-F321-483E-BEE5-EB83CE2961F9}"/>
              </a:ext>
            </a:extLst>
          </p:cNvPr>
          <p:cNvSpPr>
            <a:spLocks noGrp="1"/>
          </p:cNvSpPr>
          <p:nvPr>
            <p:ph type="body" orient="vert" idx="12"/>
          </p:nvPr>
        </p:nvSpPr>
        <p:spPr>
          <a:xfrm>
            <a:off x="263218" y="4184651"/>
            <a:ext cx="5331884" cy="2341563"/>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1999513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ouble text and Image - Lef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16809" y="4218773"/>
            <a:ext cx="5331884" cy="2335872"/>
          </a:xfrm>
        </p:spPr>
        <p:txBody>
          <a:bodyPr/>
          <a:lstStyle/>
          <a:p>
            <a:endParaRPr lang="en-GB" dirty="0"/>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94B4C986-F02E-4587-80AB-97D412ECA3B6}"/>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9" name="Vertical Text Placeholder 2">
            <a:extLst>
              <a:ext uri="{FF2B5EF4-FFF2-40B4-BE49-F238E27FC236}">
                <a16:creationId xmlns:a16="http://schemas.microsoft.com/office/drawing/2014/main" id="{BA4DB531-4427-4344-A6A7-7CD57CDE6178}"/>
              </a:ext>
            </a:extLst>
          </p:cNvPr>
          <p:cNvSpPr>
            <a:spLocks noGrp="1"/>
          </p:cNvSpPr>
          <p:nvPr>
            <p:ph type="body" orient="vert" idx="1"/>
          </p:nvPr>
        </p:nvSpPr>
        <p:spPr>
          <a:xfrm>
            <a:off x="616808" y="2143333"/>
            <a:ext cx="10959243" cy="1955752"/>
          </a:xfrm>
          <a:prstGeom prst="rect">
            <a:avLst/>
          </a:prstGeom>
        </p:spPr>
        <p:txBody>
          <a:bodyPr vert="horz">
            <a:normAutofit/>
          </a:bodyPr>
          <a:lstStyle>
            <a:lvl1pPr>
              <a:defRPr sz="1800"/>
            </a:lvl1pPr>
          </a:lstStyle>
          <a:p>
            <a:pPr lvl="0"/>
            <a:endParaRPr lang="en-GB" dirty="0"/>
          </a:p>
        </p:txBody>
      </p:sp>
      <p:sp>
        <p:nvSpPr>
          <p:cNvPr id="11" name="Vertical Text Placeholder 2">
            <a:extLst>
              <a:ext uri="{FF2B5EF4-FFF2-40B4-BE49-F238E27FC236}">
                <a16:creationId xmlns:a16="http://schemas.microsoft.com/office/drawing/2014/main" id="{BCDBCD19-11F0-4515-8B35-F7FD2B3FA1F1}"/>
              </a:ext>
            </a:extLst>
          </p:cNvPr>
          <p:cNvSpPr>
            <a:spLocks noGrp="1"/>
          </p:cNvSpPr>
          <p:nvPr>
            <p:ph type="body" orient="vert" idx="12"/>
          </p:nvPr>
        </p:nvSpPr>
        <p:spPr>
          <a:xfrm>
            <a:off x="6135781" y="4218773"/>
            <a:ext cx="5439411" cy="2335872"/>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27377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in the middle with 4 Text boxes">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40804" y="2143333"/>
            <a:ext cx="4536000" cy="16884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Picture Placeholder 3"/>
          <p:cNvSpPr>
            <a:spLocks noGrp="1"/>
          </p:cNvSpPr>
          <p:nvPr>
            <p:ph type="pic" sz="quarter" idx="11"/>
          </p:nvPr>
        </p:nvSpPr>
        <p:spPr>
          <a:xfrm>
            <a:off x="5273968" y="3830456"/>
            <a:ext cx="1662819" cy="1108357"/>
          </a:xfrm>
        </p:spPr>
        <p:txBody>
          <a:bodyPr/>
          <a:lstStyle>
            <a:lvl1pPr marL="0" indent="0">
              <a:buNone/>
              <a:defRPr/>
            </a:lvl1p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10" name="Rectangle 9">
            <a:extLst>
              <a:ext uri="{FF2B5EF4-FFF2-40B4-BE49-F238E27FC236}">
                <a16:creationId xmlns:a16="http://schemas.microsoft.com/office/drawing/2014/main" id="{C53D11EF-64B9-44E8-99F9-32B52B8A68D1}"/>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Vertical Text Placeholder 2">
            <a:extLst>
              <a:ext uri="{FF2B5EF4-FFF2-40B4-BE49-F238E27FC236}">
                <a16:creationId xmlns:a16="http://schemas.microsoft.com/office/drawing/2014/main" id="{B966EB91-DA09-4D22-BF17-B984E5C28CED}"/>
              </a:ext>
            </a:extLst>
          </p:cNvPr>
          <p:cNvSpPr>
            <a:spLocks noGrp="1"/>
          </p:cNvSpPr>
          <p:nvPr>
            <p:ph type="body" orient="vert" idx="15"/>
          </p:nvPr>
        </p:nvSpPr>
        <p:spPr>
          <a:xfrm>
            <a:off x="7315196" y="2142055"/>
            <a:ext cx="4536000" cy="1688400"/>
          </a:xfrm>
          <a:prstGeom prst="rect">
            <a:avLst/>
          </a:prstGeom>
        </p:spPr>
        <p:txBody>
          <a:bodyPr vert="horz">
            <a:normAutofit/>
          </a:bodyPr>
          <a:lstStyle>
            <a:lvl1pPr>
              <a:defRPr sz="1800"/>
            </a:lvl1pPr>
          </a:lstStyle>
          <a:p>
            <a:pPr lvl="0"/>
            <a:endParaRPr lang="en-GB" dirty="0"/>
          </a:p>
        </p:txBody>
      </p:sp>
      <p:sp>
        <p:nvSpPr>
          <p:cNvPr id="13" name="Vertical Text Placeholder 2">
            <a:extLst>
              <a:ext uri="{FF2B5EF4-FFF2-40B4-BE49-F238E27FC236}">
                <a16:creationId xmlns:a16="http://schemas.microsoft.com/office/drawing/2014/main" id="{AC416DFC-9003-4780-BAEC-F5FEDABF1EF3}"/>
              </a:ext>
            </a:extLst>
          </p:cNvPr>
          <p:cNvSpPr>
            <a:spLocks noGrp="1"/>
          </p:cNvSpPr>
          <p:nvPr>
            <p:ph type="body" orient="vert" idx="16"/>
          </p:nvPr>
        </p:nvSpPr>
        <p:spPr>
          <a:xfrm>
            <a:off x="7315196" y="4923379"/>
            <a:ext cx="4536000" cy="1688400"/>
          </a:xfrm>
          <a:prstGeom prst="rect">
            <a:avLst/>
          </a:prstGeom>
        </p:spPr>
        <p:txBody>
          <a:bodyPr vert="horz">
            <a:normAutofit/>
          </a:bodyPr>
          <a:lstStyle>
            <a:lvl1pPr>
              <a:defRPr sz="1800"/>
            </a:lvl1pPr>
          </a:lstStyle>
          <a:p>
            <a:pPr lvl="0"/>
            <a:endParaRPr lang="en-GB" dirty="0"/>
          </a:p>
        </p:txBody>
      </p:sp>
      <p:sp>
        <p:nvSpPr>
          <p:cNvPr id="14" name="Vertical Text Placeholder 2">
            <a:extLst>
              <a:ext uri="{FF2B5EF4-FFF2-40B4-BE49-F238E27FC236}">
                <a16:creationId xmlns:a16="http://schemas.microsoft.com/office/drawing/2014/main" id="{E2B72CF3-AB48-462C-9393-4747D1EA397D}"/>
              </a:ext>
            </a:extLst>
          </p:cNvPr>
          <p:cNvSpPr>
            <a:spLocks noGrp="1"/>
          </p:cNvSpPr>
          <p:nvPr>
            <p:ph type="body" orient="vert" idx="17"/>
          </p:nvPr>
        </p:nvSpPr>
        <p:spPr>
          <a:xfrm>
            <a:off x="340804" y="4923379"/>
            <a:ext cx="4536000" cy="1688400"/>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079735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ouble text and Double image">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Picture Placeholder 7"/>
          <p:cNvSpPr>
            <a:spLocks noGrp="1"/>
          </p:cNvSpPr>
          <p:nvPr>
            <p:ph type="pic" sz="quarter" idx="11"/>
          </p:nvPr>
        </p:nvSpPr>
        <p:spPr>
          <a:xfrm>
            <a:off x="6428938" y="4364179"/>
            <a:ext cx="5146253" cy="2162031"/>
          </a:xfrm>
        </p:spPr>
        <p:txBody>
          <a:bodyPr/>
          <a:lstStyle/>
          <a:p>
            <a:endParaRPr lang="en-GB" dirty="0"/>
          </a:p>
        </p:txBody>
      </p:sp>
      <p:sp>
        <p:nvSpPr>
          <p:cNvPr id="9" name="Picture Placeholder 7"/>
          <p:cNvSpPr>
            <a:spLocks noGrp="1"/>
          </p:cNvSpPr>
          <p:nvPr>
            <p:ph type="pic" sz="quarter" idx="13"/>
          </p:nvPr>
        </p:nvSpPr>
        <p:spPr>
          <a:xfrm>
            <a:off x="544206" y="2020517"/>
            <a:ext cx="5146255" cy="2162031"/>
          </a:xfrm>
        </p:spPr>
        <p:txBody>
          <a:body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10" name="Rectangle 9">
            <a:extLst>
              <a:ext uri="{FF2B5EF4-FFF2-40B4-BE49-F238E27FC236}">
                <a16:creationId xmlns:a16="http://schemas.microsoft.com/office/drawing/2014/main" id="{20CEB1AE-78D6-42A7-9072-E985F96A5D1C}"/>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1" name="Vertical Text Placeholder 2">
            <a:extLst>
              <a:ext uri="{FF2B5EF4-FFF2-40B4-BE49-F238E27FC236}">
                <a16:creationId xmlns:a16="http://schemas.microsoft.com/office/drawing/2014/main" id="{48BD2C6A-4362-41B5-B835-3ECEAF300F50}"/>
              </a:ext>
            </a:extLst>
          </p:cNvPr>
          <p:cNvSpPr>
            <a:spLocks noGrp="1"/>
          </p:cNvSpPr>
          <p:nvPr>
            <p:ph type="body" orient="vert" idx="12"/>
          </p:nvPr>
        </p:nvSpPr>
        <p:spPr>
          <a:xfrm>
            <a:off x="6428937" y="2004613"/>
            <a:ext cx="5146255" cy="2177934"/>
          </a:xfrm>
          <a:prstGeom prst="rect">
            <a:avLst/>
          </a:prstGeom>
        </p:spPr>
        <p:txBody>
          <a:bodyPr vert="horz">
            <a:normAutofit/>
          </a:bodyPr>
          <a:lstStyle>
            <a:lvl1pPr>
              <a:defRPr sz="1800"/>
            </a:lvl1pPr>
          </a:lstStyle>
          <a:p>
            <a:pPr lvl="0"/>
            <a:endParaRPr lang="en-GB" dirty="0"/>
          </a:p>
        </p:txBody>
      </p:sp>
      <p:sp>
        <p:nvSpPr>
          <p:cNvPr id="13" name="Vertical Text Placeholder 2">
            <a:extLst>
              <a:ext uri="{FF2B5EF4-FFF2-40B4-BE49-F238E27FC236}">
                <a16:creationId xmlns:a16="http://schemas.microsoft.com/office/drawing/2014/main" id="{8E02D2C4-5D08-4659-BB57-831C41A93199}"/>
              </a:ext>
            </a:extLst>
          </p:cNvPr>
          <p:cNvSpPr>
            <a:spLocks noGrp="1"/>
          </p:cNvSpPr>
          <p:nvPr>
            <p:ph type="body" orient="vert" idx="14"/>
          </p:nvPr>
        </p:nvSpPr>
        <p:spPr>
          <a:xfrm>
            <a:off x="544206" y="4368195"/>
            <a:ext cx="5146255" cy="2177934"/>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9552367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ouble Image and Double text">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Picture Placeholder 7"/>
          <p:cNvSpPr>
            <a:spLocks noGrp="1"/>
          </p:cNvSpPr>
          <p:nvPr>
            <p:ph type="pic" sz="quarter" idx="13"/>
          </p:nvPr>
        </p:nvSpPr>
        <p:spPr>
          <a:xfrm>
            <a:off x="6428937" y="2020515"/>
            <a:ext cx="5146255" cy="2162031"/>
          </a:xfrm>
        </p:spPr>
        <p:txBody>
          <a:bodyPr/>
          <a:lstStyle/>
          <a:p>
            <a:endParaRPr lang="en-GB" dirty="0"/>
          </a:p>
        </p:txBody>
      </p:sp>
      <p:sp>
        <p:nvSpPr>
          <p:cNvPr id="10" name="Picture Placeholder 7"/>
          <p:cNvSpPr>
            <a:spLocks noGrp="1"/>
          </p:cNvSpPr>
          <p:nvPr>
            <p:ph type="pic" sz="quarter" idx="11"/>
          </p:nvPr>
        </p:nvSpPr>
        <p:spPr>
          <a:xfrm>
            <a:off x="616808" y="4364177"/>
            <a:ext cx="5073651" cy="2162031"/>
          </a:xfrm>
        </p:spPr>
        <p:txBody>
          <a:bodyPr/>
          <a:lstStyle/>
          <a:p>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8" name="Rectangle 7">
            <a:extLst>
              <a:ext uri="{FF2B5EF4-FFF2-40B4-BE49-F238E27FC236}">
                <a16:creationId xmlns:a16="http://schemas.microsoft.com/office/drawing/2014/main" id="{20358F1B-2965-4B27-BF06-CF850665142D}"/>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3" name="Vertical Text Placeholder 2">
            <a:extLst>
              <a:ext uri="{FF2B5EF4-FFF2-40B4-BE49-F238E27FC236}">
                <a16:creationId xmlns:a16="http://schemas.microsoft.com/office/drawing/2014/main" id="{6666A397-7CB5-4A58-AB58-8F149713164F}"/>
              </a:ext>
            </a:extLst>
          </p:cNvPr>
          <p:cNvSpPr>
            <a:spLocks noGrp="1"/>
          </p:cNvSpPr>
          <p:nvPr>
            <p:ph type="body" orient="vert" idx="12"/>
          </p:nvPr>
        </p:nvSpPr>
        <p:spPr>
          <a:xfrm>
            <a:off x="616808" y="2020514"/>
            <a:ext cx="5146255" cy="2177934"/>
          </a:xfrm>
          <a:prstGeom prst="rect">
            <a:avLst/>
          </a:prstGeom>
        </p:spPr>
        <p:txBody>
          <a:bodyPr vert="horz">
            <a:normAutofit/>
          </a:bodyPr>
          <a:lstStyle>
            <a:lvl1pPr>
              <a:defRPr sz="1800"/>
            </a:lvl1pPr>
          </a:lstStyle>
          <a:p>
            <a:pPr lvl="0"/>
            <a:endParaRPr lang="en-GB" dirty="0"/>
          </a:p>
        </p:txBody>
      </p:sp>
      <p:sp>
        <p:nvSpPr>
          <p:cNvPr id="14" name="Vertical Text Placeholder 2">
            <a:extLst>
              <a:ext uri="{FF2B5EF4-FFF2-40B4-BE49-F238E27FC236}">
                <a16:creationId xmlns:a16="http://schemas.microsoft.com/office/drawing/2014/main" id="{66226DCB-E9E4-42AE-85E0-F4EAB8ECE271}"/>
              </a:ext>
            </a:extLst>
          </p:cNvPr>
          <p:cNvSpPr>
            <a:spLocks noGrp="1"/>
          </p:cNvSpPr>
          <p:nvPr>
            <p:ph type="body" orient="vert" idx="14"/>
          </p:nvPr>
        </p:nvSpPr>
        <p:spPr>
          <a:xfrm>
            <a:off x="6428938" y="4348273"/>
            <a:ext cx="5146255" cy="2177934"/>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3544319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multiple level text">
    <p:spTree>
      <p:nvGrpSpPr>
        <p:cNvPr id="1" name=""/>
        <p:cNvGrpSpPr/>
        <p:nvPr/>
      </p:nvGrpSpPr>
      <p:grpSpPr>
        <a:xfrm>
          <a:off x="0" y="0"/>
          <a:ext cx="0" cy="0"/>
          <a:chOff x="0" y="0"/>
          <a:chExt cx="0" cy="0"/>
        </a:xfrm>
      </p:grpSpPr>
      <p:sp>
        <p:nvSpPr>
          <p:cNvPr id="5" name="Text Placeholder 2"/>
          <p:cNvSpPr>
            <a:spLocks noGrp="1"/>
          </p:cNvSpPr>
          <p:nvPr>
            <p:ph idx="1"/>
          </p:nvPr>
        </p:nvSpPr>
        <p:spPr>
          <a:xfrm>
            <a:off x="838200" y="209456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D459C325-8B02-41FC-9820-9A23F08BAFDC}"/>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5727071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Picture, Note">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Content Placeholder 6"/>
          <p:cNvSpPr>
            <a:spLocks noGrp="1"/>
          </p:cNvSpPr>
          <p:nvPr>
            <p:ph idx="1"/>
          </p:nvPr>
        </p:nvSpPr>
        <p:spPr>
          <a:xfrm>
            <a:off x="6248918" y="2008909"/>
            <a:ext cx="5660517" cy="4758867"/>
          </a:xfrm>
        </p:spPr>
        <p:txBody>
          <a:bodyPr>
            <a:noAutofit/>
          </a:bodyPr>
          <a:lstStyle/>
          <a:p>
            <a:endParaRPr lang="en-GB" sz="1900" dirty="0"/>
          </a:p>
        </p:txBody>
      </p:sp>
      <p:sp>
        <p:nvSpPr>
          <p:cNvPr id="7" name="Picture Placeholder 6"/>
          <p:cNvSpPr>
            <a:spLocks noGrp="1"/>
          </p:cNvSpPr>
          <p:nvPr>
            <p:ph type="pic" sz="quarter" idx="10"/>
          </p:nvPr>
        </p:nvSpPr>
        <p:spPr>
          <a:xfrm>
            <a:off x="351367" y="2008188"/>
            <a:ext cx="5560484" cy="3035300"/>
          </a:xfrm>
        </p:spPr>
        <p:txBody>
          <a:bodyPr/>
          <a:lstStyle/>
          <a:p>
            <a:endParaRPr lang="en-GB" dirty="0"/>
          </a:p>
        </p:txBody>
      </p:sp>
      <p:sp>
        <p:nvSpPr>
          <p:cNvPr id="9" name="Content Placeholder 8"/>
          <p:cNvSpPr>
            <a:spLocks noGrp="1"/>
          </p:cNvSpPr>
          <p:nvPr>
            <p:ph sz="quarter" idx="11"/>
          </p:nvPr>
        </p:nvSpPr>
        <p:spPr>
          <a:xfrm>
            <a:off x="351367" y="5195889"/>
            <a:ext cx="5560484" cy="1571625"/>
          </a:xfrm>
        </p:spPr>
        <p:txBody>
          <a:bodyPr>
            <a:normAutofit/>
          </a:bodyPr>
          <a:lstStyle>
            <a:lvl1pPr>
              <a:defRPr sz="1800"/>
            </a:lvl1pPr>
          </a:lstStyle>
          <a:p>
            <a:pPr lvl="0"/>
            <a:r>
              <a:rPr lang="en-US" dirty="0"/>
              <a:t>Edit Master text styles</a:t>
            </a:r>
          </a:p>
        </p:txBody>
      </p:sp>
      <p:sp>
        <p:nvSpPr>
          <p:cNvPr id="10" name="TextBox 9"/>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8" name="Rectangle 7">
            <a:extLst>
              <a:ext uri="{FF2B5EF4-FFF2-40B4-BE49-F238E27FC236}">
                <a16:creationId xmlns:a16="http://schemas.microsoft.com/office/drawing/2014/main" id="{3E845449-3B02-4461-834F-3B182B5361D8}"/>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4774938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06857"/>
            <a:ext cx="51816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Content Placeholder 2"/>
          <p:cNvSpPr>
            <a:spLocks noGrp="1"/>
          </p:cNvSpPr>
          <p:nvPr>
            <p:ph sz="half" idx="10"/>
          </p:nvPr>
        </p:nvSpPr>
        <p:spPr>
          <a:xfrm>
            <a:off x="6172200" y="2006857"/>
            <a:ext cx="51816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C1135AC3-B43E-42AB-9CE6-0AF91F90D20F}"/>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25405128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888485"/>
            <a:ext cx="5157787" cy="820565"/>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5" name="Text Placeholder 4"/>
          <p:cNvSpPr>
            <a:spLocks noGrp="1"/>
          </p:cNvSpPr>
          <p:nvPr>
            <p:ph type="body" sz="quarter" idx="3"/>
          </p:nvPr>
        </p:nvSpPr>
        <p:spPr>
          <a:xfrm>
            <a:off x="6170615" y="1888480"/>
            <a:ext cx="5183188"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7"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Content Placeholder 2"/>
          <p:cNvSpPr>
            <a:spLocks noGrp="1"/>
          </p:cNvSpPr>
          <p:nvPr>
            <p:ph sz="half" idx="10"/>
          </p:nvPr>
        </p:nvSpPr>
        <p:spPr>
          <a:xfrm>
            <a:off x="838200" y="2758651"/>
            <a:ext cx="51816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1"/>
          </p:nvPr>
        </p:nvSpPr>
        <p:spPr>
          <a:xfrm>
            <a:off x="6172200" y="2758651"/>
            <a:ext cx="51816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Box 11"/>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10" name="Rectangle 9">
            <a:extLst>
              <a:ext uri="{FF2B5EF4-FFF2-40B4-BE49-F238E27FC236}">
                <a16:creationId xmlns:a16="http://schemas.microsoft.com/office/drawing/2014/main" id="{46FD017F-1384-4F6C-8DBB-74F9E59F4122}"/>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2744221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199" y="2057404"/>
            <a:ext cx="6072188" cy="3803651"/>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4CCA9489-7D02-44F0-8D31-CC1BFD54B62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25505678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24370" y="2057400"/>
            <a:ext cx="4984793" cy="3811588"/>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839789"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6" name="Rectangle 5">
            <a:extLst>
              <a:ext uri="{FF2B5EF4-FFF2-40B4-BE49-F238E27FC236}">
                <a16:creationId xmlns:a16="http://schemas.microsoft.com/office/drawing/2014/main" id="{8FC60ACC-3F72-4608-A06C-168F23D39EF3}"/>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8395718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Pic and Bottom not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23525" y="2605944"/>
            <a:ext cx="4984793" cy="250074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839789" y="2057401"/>
            <a:ext cx="5333099" cy="3609109"/>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Text Placeholder 5"/>
          <p:cNvSpPr>
            <a:spLocks noGrp="1"/>
          </p:cNvSpPr>
          <p:nvPr>
            <p:ph type="body" sz="quarter" idx="10"/>
          </p:nvPr>
        </p:nvSpPr>
        <p:spPr>
          <a:xfrm>
            <a:off x="838200" y="5873751"/>
            <a:ext cx="10670117" cy="817563"/>
          </a:xfrm>
        </p:spPr>
        <p:txBody>
          <a:bodyPr>
            <a:normAutofit/>
          </a:bodyPr>
          <a:lstStyle>
            <a:lvl1pPr>
              <a:defRPr sz="1800"/>
            </a:lvl1pPr>
          </a:lstStyle>
          <a:p>
            <a:pPr lvl="0"/>
            <a:r>
              <a:rPr lang="en-US" dirty="0"/>
              <a:t>Edit Master text styles</a:t>
            </a:r>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D4F8FD1F-EC52-4B2C-A5D3-0F7222F328EF}"/>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35604017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8808"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6" name="Text Placeholder 3"/>
          <p:cNvSpPr>
            <a:spLocks noGrp="1"/>
          </p:cNvSpPr>
          <p:nvPr>
            <p:ph type="body" sz="half" idx="10"/>
          </p:nvPr>
        </p:nvSpPr>
        <p:spPr>
          <a:xfrm>
            <a:off x="6328573" y="2057400"/>
            <a:ext cx="5333099"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A8D987EC-94E3-4353-ABE6-B3082731CCC7}"/>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12911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5"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4" name="Picture Placeholder 3"/>
          <p:cNvSpPr>
            <a:spLocks noGrp="1"/>
          </p:cNvSpPr>
          <p:nvPr>
            <p:ph type="pic" sz="quarter" idx="10"/>
          </p:nvPr>
        </p:nvSpPr>
        <p:spPr>
          <a:xfrm>
            <a:off x="8877994" y="2143332"/>
            <a:ext cx="3110807" cy="4348907"/>
          </a:xfrm>
        </p:spPr>
        <p:txBody>
          <a:bodyPr/>
          <a:lstStyle/>
          <a:p>
            <a:endParaRPr lang="en-GB"/>
          </a:p>
        </p:txBody>
      </p:sp>
      <p:sp>
        <p:nvSpPr>
          <p:cNvPr id="8" name="TextBox 7"/>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6" name="Rectangle 5">
            <a:extLst>
              <a:ext uri="{FF2B5EF4-FFF2-40B4-BE49-F238E27FC236}">
                <a16:creationId xmlns:a16="http://schemas.microsoft.com/office/drawing/2014/main" id="{EF4AEF87-BE91-4824-A418-263CA88E0905}"/>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Vertical Text Placeholder 2">
            <a:extLst>
              <a:ext uri="{FF2B5EF4-FFF2-40B4-BE49-F238E27FC236}">
                <a16:creationId xmlns:a16="http://schemas.microsoft.com/office/drawing/2014/main" id="{C366AEEE-E74F-4FCA-8131-9FB1D365E2CB}"/>
              </a:ext>
            </a:extLst>
          </p:cNvPr>
          <p:cNvSpPr>
            <a:spLocks noGrp="1"/>
          </p:cNvSpPr>
          <p:nvPr>
            <p:ph type="body" orient="vert" idx="1"/>
          </p:nvPr>
        </p:nvSpPr>
        <p:spPr>
          <a:xfrm>
            <a:off x="340804" y="2143333"/>
            <a:ext cx="8382017" cy="4348907"/>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40118498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47483" y="2265408"/>
            <a:ext cx="5270372"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5" name="Picture Placeholder 2"/>
          <p:cNvSpPr>
            <a:spLocks noGrp="1"/>
          </p:cNvSpPr>
          <p:nvPr>
            <p:ph type="pic" idx="10"/>
          </p:nvPr>
        </p:nvSpPr>
        <p:spPr>
          <a:xfrm>
            <a:off x="472303" y="2265409"/>
            <a:ext cx="5270372"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6" name="Title 1"/>
          <p:cNvSpPr>
            <a:spLocks noGrp="1"/>
          </p:cNvSpPr>
          <p:nvPr>
            <p:ph type="title"/>
          </p:nvPr>
        </p:nvSpPr>
        <p:spPr>
          <a:xfrm>
            <a:off x="838200" y="1326204"/>
            <a:ext cx="10515600" cy="512678"/>
          </a:xfrm>
          <a:prstGeom prst="rect">
            <a:avLst/>
          </a:prstGeom>
        </p:spPr>
        <p:txBody>
          <a:bodyPr vert="horz" lIns="91440" tIns="45720" rIns="91440" bIns="45720" rtlCol="0" anchor="ctr">
            <a:noAutofit/>
          </a:bodyPr>
          <a:lstStyle>
            <a:lvl1pPr>
              <a:defRPr lang="en-GB" sz="3230" dirty="0">
                <a:solidFill>
                  <a:srgbClr val="2F5597"/>
                </a:solidFill>
                <a:latin typeface="+mn-lt"/>
                <a:cs typeface="Arial" panose="020B0604020202020204" pitchFamily="34" charset="0"/>
              </a:defRPr>
            </a:lvl1pPr>
          </a:lstStyle>
          <a:p>
            <a:pPr lvl="0" algn="ctr"/>
            <a:r>
              <a:rPr lang="en-US" dirty="0"/>
              <a:t>Click to edit Master title style</a:t>
            </a:r>
            <a:endParaRPr lang="en-GB" dirty="0"/>
          </a:p>
        </p:txBody>
      </p:sp>
      <p:sp>
        <p:nvSpPr>
          <p:cNvPr id="9" name="TextBox 8"/>
          <p:cNvSpPr txBox="1"/>
          <p:nvPr userDrawn="1"/>
        </p:nvSpPr>
        <p:spPr>
          <a:xfrm>
            <a:off x="11346249" y="6611780"/>
            <a:ext cx="845752" cy="246221"/>
          </a:xfrm>
          <a:prstGeom prst="rect">
            <a:avLst/>
          </a:prstGeom>
          <a:noFill/>
        </p:spPr>
        <p:txBody>
          <a:bodyPr wrap="square" rtlCol="0">
            <a:spAutoFit/>
          </a:bodyPr>
          <a:lstStyle/>
          <a:p>
            <a:r>
              <a:rPr lang="sk-SK" sz="1000" dirty="0">
                <a:solidFill>
                  <a:prstClr val="black"/>
                </a:solidFill>
              </a:rPr>
              <a:t>Slide </a:t>
            </a:r>
            <a:fld id="{7397E1C4-F077-46CC-B554-FD8230A4E634}" type="slidenum">
              <a:rPr lang="sk-SK" sz="1000" smtClean="0">
                <a:solidFill>
                  <a:prstClr val="black"/>
                </a:solidFill>
              </a:rPr>
              <a:pPr/>
              <a:t>‹#›</a:t>
            </a:fld>
            <a:endParaRPr lang="en-GB" sz="1000" dirty="0">
              <a:solidFill>
                <a:prstClr val="black"/>
              </a:solidFill>
            </a:endParaRPr>
          </a:p>
        </p:txBody>
      </p:sp>
      <p:sp>
        <p:nvSpPr>
          <p:cNvPr id="7" name="Rectangle 6">
            <a:extLst>
              <a:ext uri="{FF2B5EF4-FFF2-40B4-BE49-F238E27FC236}">
                <a16:creationId xmlns:a16="http://schemas.microsoft.com/office/drawing/2014/main" id="{A1E26DA3-03FD-45B9-B22A-6097F782282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9788002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4149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p:cNvSpPr txBox="1"/>
          <p:nvPr userDrawn="1"/>
        </p:nvSpPr>
        <p:spPr>
          <a:xfrm>
            <a:off x="11184566" y="6611780"/>
            <a:ext cx="1007436" cy="246221"/>
          </a:xfrm>
          <a:prstGeom prst="rect">
            <a:avLst/>
          </a:prstGeom>
          <a:noFill/>
        </p:spPr>
        <p:txBody>
          <a:bodyPr wrap="square" rtlCol="0">
            <a:spAutoFit/>
          </a:bodyPr>
          <a:lstStyle/>
          <a:p>
            <a:pPr defTabSz="914400" fontAlgn="base">
              <a:spcBef>
                <a:spcPct val="0"/>
              </a:spcBef>
              <a:spcAft>
                <a:spcPct val="0"/>
              </a:spcAft>
            </a:pPr>
            <a:r>
              <a:rPr lang="sk-SK" sz="1000" dirty="0">
                <a:solidFill>
                  <a:prstClr val="black"/>
                </a:solidFill>
                <a:latin typeface="Arial" charset="0"/>
              </a:rPr>
              <a:t>Slide </a:t>
            </a:r>
            <a:fld id="{7397E1C4-F077-46CC-B554-FD8230A4E634}" type="slidenum">
              <a:rPr lang="sk-SK" sz="1000" smtClean="0">
                <a:solidFill>
                  <a:prstClr val="black"/>
                </a:solidFill>
                <a:latin typeface="Arial" charset="0"/>
              </a:rPr>
              <a:pPr defTabSz="914400" fontAlgn="base">
                <a:spcBef>
                  <a:spcPct val="0"/>
                </a:spcBef>
                <a:spcAft>
                  <a:spcPct val="0"/>
                </a:spcAft>
              </a:pPr>
              <a:t>‹#›</a:t>
            </a:fld>
            <a:endParaRPr lang="en-GB" sz="1000" dirty="0">
              <a:solidFill>
                <a:prstClr val="black"/>
              </a:solidFill>
              <a:latin typeface="Arial" charset="0"/>
            </a:endParaRPr>
          </a:p>
        </p:txBody>
      </p:sp>
    </p:spTree>
    <p:extLst>
      <p:ext uri="{BB962C8B-B14F-4D97-AF65-F5344CB8AC3E}">
        <p14:creationId xmlns:p14="http://schemas.microsoft.com/office/powerpoint/2010/main" val="13856507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030881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701832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77797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391744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182114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12589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137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theme" Target="../theme/theme4.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3" Type="http://schemas.openxmlformats.org/officeDocument/2006/relationships/slideLayout" Target="../slideLayouts/slideLayout132.xml"/><Relationship Id="rId21" Type="http://schemas.openxmlformats.org/officeDocument/2006/relationships/slideLayout" Target="../slideLayouts/slideLayout150.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2CDE7-C46E-43B4-8002-7924C8D9B473}" type="slidenum">
              <a:rPr lang="en-GB" smtClean="0"/>
              <a:t>‹#›</a:t>
            </a:fld>
            <a:endParaRPr lang="en-GB"/>
          </a:p>
        </p:txBody>
      </p:sp>
    </p:spTree>
    <p:extLst>
      <p:ext uri="{BB962C8B-B14F-4D97-AF65-F5344CB8AC3E}">
        <p14:creationId xmlns:p14="http://schemas.microsoft.com/office/powerpoint/2010/main" val="2200919267"/>
      </p:ext>
    </p:extLst>
  </p:cSld>
  <p:clrMap bg1="lt1" tx1="dk1" bg2="lt2" tx2="dk2" accent1="accent1" accent2="accent2" accent3="accent3" accent4="accent4" accent5="accent5" accent6="accent6" hlink="hlink" folHlink="folHlink"/>
  <p:sldLayoutIdLst>
    <p:sldLayoutId id="2147483683" r:id="rId1"/>
    <p:sldLayoutId id="2147483690" r:id="rId2"/>
    <p:sldLayoutId id="2147483693" r:id="rId3"/>
    <p:sldLayoutId id="2147483691" r:id="rId4"/>
    <p:sldLayoutId id="2147483701" r:id="rId5"/>
    <p:sldLayoutId id="2147483695" r:id="rId6"/>
    <p:sldLayoutId id="2147483700" r:id="rId7"/>
    <p:sldLayoutId id="2147483702" r:id="rId8"/>
    <p:sldLayoutId id="2147483688" r:id="rId9"/>
    <p:sldLayoutId id="2147483689" r:id="rId10"/>
    <p:sldLayoutId id="2147483696" r:id="rId11"/>
    <p:sldLayoutId id="2147483697" r:id="rId12"/>
    <p:sldLayoutId id="2147483698" r:id="rId13"/>
    <p:sldLayoutId id="2147483699" r:id="rId14"/>
    <p:sldLayoutId id="2147483662" r:id="rId15"/>
    <p:sldLayoutId id="2147483681" r:id="rId16"/>
    <p:sldLayoutId id="2147483664" r:id="rId17"/>
    <p:sldLayoutId id="2147483694" r:id="rId18"/>
    <p:sldLayoutId id="2147483666" r:id="rId19"/>
    <p:sldLayoutId id="2147483667" r:id="rId20"/>
    <p:sldLayoutId id="2147483682" r:id="rId21"/>
    <p:sldLayoutId id="2147483679" r:id="rId22"/>
    <p:sldLayoutId id="2147483668" r:id="rId23"/>
    <p:sldLayoutId id="2147484055" r:id="rId24"/>
    <p:sldLayoutId id="2147484057" r:id="rId25"/>
    <p:sldLayoutId id="2147484058"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F5668-AD5E-481B-BEBA-53CCB36D1F79}" type="datetimeFigureOut">
              <a:rPr lang="en-GB" smtClean="0">
                <a:solidFill>
                  <a:prstClr val="black">
                    <a:tint val="75000"/>
                  </a:prstClr>
                </a:solidFill>
              </a:rPr>
              <a:pPr/>
              <a:t>14/03/2023</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C2DBB-0B6F-4369-A593-EC1B46D7CFD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91332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2CDE7-C46E-43B4-8002-7924C8D9B4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15910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2CDE7-C46E-43B4-8002-7924C8D9B4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937298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8A8F5668-AD5E-481B-BEBA-53CCB36D1F79}" type="datetimeFigureOut">
              <a:rPr lang="en-GB" smtClean="0">
                <a:solidFill>
                  <a:prstClr val="black">
                    <a:tint val="75000"/>
                  </a:prstClr>
                </a:solidFill>
                <a:latin typeface="Arial" charset="0"/>
              </a:rPr>
              <a:pPr defTabSz="914400" fontAlgn="base">
                <a:spcBef>
                  <a:spcPct val="0"/>
                </a:spcBef>
                <a:spcAft>
                  <a:spcPct val="0"/>
                </a:spcAft>
              </a:pPr>
              <a:t>14/03/2023</a:t>
            </a:fld>
            <a:endParaRPr lang="en-GB" dirty="0">
              <a:solidFill>
                <a:prstClr val="black">
                  <a:tint val="75000"/>
                </a:prstClr>
              </a:solidFill>
              <a:latin typeface="Arial"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pPr>
            <a:endParaRPr lang="en-GB"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D68C2DBB-0B6F-4369-A593-EC1B46D7CFD5}" type="slidenum">
              <a:rPr lang="en-GB" smtClean="0">
                <a:solidFill>
                  <a:prstClr val="black">
                    <a:tint val="75000"/>
                  </a:prstClr>
                </a:solidFill>
                <a:latin typeface="Arial" charset="0"/>
              </a:rPr>
              <a:pPr defTabSz="914400" fontAlgn="base">
                <a:spcBef>
                  <a:spcPct val="0"/>
                </a:spcBef>
                <a:spcAft>
                  <a:spcPct val="0"/>
                </a:spcAft>
              </a:pPr>
              <a:t>‹#›</a:t>
            </a:fld>
            <a:endParaRPr lang="en-GB" dirty="0">
              <a:solidFill>
                <a:prstClr val="black">
                  <a:tint val="75000"/>
                </a:prstClr>
              </a:solidFill>
              <a:latin typeface="Arial" charset="0"/>
            </a:endParaRPr>
          </a:p>
        </p:txBody>
      </p:sp>
    </p:spTree>
    <p:extLst>
      <p:ext uri="{BB962C8B-B14F-4D97-AF65-F5344CB8AC3E}">
        <p14:creationId xmlns:p14="http://schemas.microsoft.com/office/powerpoint/2010/main" val="1527714680"/>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2CDE7-C46E-43B4-8002-7924C8D9B473}" type="slidenum">
              <a:rPr lang="en-GB" smtClean="0"/>
              <a:t>‹#›</a:t>
            </a:fld>
            <a:endParaRPr lang="en-GB"/>
          </a:p>
        </p:txBody>
      </p:sp>
    </p:spTree>
    <p:extLst>
      <p:ext uri="{BB962C8B-B14F-4D97-AF65-F5344CB8AC3E}">
        <p14:creationId xmlns:p14="http://schemas.microsoft.com/office/powerpoint/2010/main" val="248559292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 id="2147483960" r:id="rId22"/>
    <p:sldLayoutId id="2147483961" r:id="rId23"/>
    <p:sldLayoutId id="2147483962" r:id="rId24"/>
    <p:sldLayoutId id="2147483963" r:id="rId25"/>
    <p:sldLayoutId id="2147484053"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2CDE7-C46E-43B4-8002-7924C8D9B4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4181628"/>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1" r:id="rId19"/>
    <p:sldLayoutId id="2147484002" r:id="rId20"/>
    <p:sldLayoutId id="2147484003" r:id="rId21"/>
    <p:sldLayoutId id="2147484004" r:id="rId22"/>
    <p:sldLayoutId id="2147484005" r:id="rId23"/>
    <p:sldLayoutId id="2147484006" r:id="rId24"/>
    <p:sldLayoutId id="2147484087" r:id="rId25"/>
    <p:sldLayoutId id="2147484085"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oosa.org/oosa/en/ourwork/spacelaw/nationalspacelaw/index.html" TargetMode="External"/><Relationship Id="rId2" Type="http://schemas.openxmlformats.org/officeDocument/2006/relationships/notesSlide" Target="../notesSlides/notesSlide5.xml"/><Relationship Id="rId1" Type="http://schemas.openxmlformats.org/officeDocument/2006/relationships/slideLayout" Target="../slideLayouts/slideLayout15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5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5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54.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astro.unoosa.org/astro" TargetMode="External"/><Relationship Id="rId2" Type="http://schemas.openxmlformats.org/officeDocument/2006/relationships/notesSlide" Target="../notesSlides/notesSlide11.xml"/><Relationship Id="rId1" Type="http://schemas.openxmlformats.org/officeDocument/2006/relationships/slideLayout" Target="../slideLayouts/slideLayout154.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5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54.xml"/><Relationship Id="rId5" Type="http://schemas.openxmlformats.org/officeDocument/2006/relationships/hyperlink" Target="mailto:rosanna.Hoffmann@un.org" TargetMode="External"/><Relationship Id="rId4" Type="http://schemas.openxmlformats.org/officeDocument/2006/relationships/hyperlink" Target="https://www.unoosa.org/oosa/en/ourwork/spacelaw/capacitybuilding/advisory-services/index.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unoosa.org/oosa/en/ourwork/spacelaw/treaties.html" TargetMode="External"/><Relationship Id="rId1" Type="http://schemas.openxmlformats.org/officeDocument/2006/relationships/slideLayout" Target="../slideLayouts/slideLayout15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EA43B2-59DE-2FE5-D11A-9E93A248DC01}"/>
              </a:ext>
            </a:extLst>
          </p:cNvPr>
          <p:cNvSpPr/>
          <p:nvPr/>
        </p:nvSpPr>
        <p:spPr>
          <a:xfrm>
            <a:off x="3123865" y="1628800"/>
            <a:ext cx="5944271" cy="4131900"/>
          </a:xfrm>
          <a:prstGeom prst="rect">
            <a:avLst/>
          </a:prstGeom>
        </p:spPr>
        <p:txBody>
          <a:bodyPr wrap="square" anchor="t">
            <a:spAutoFit/>
          </a:bodyPr>
          <a:lstStyle/>
          <a:p>
            <a:pPr algn="ctr">
              <a:spcBef>
                <a:spcPts val="300"/>
              </a:spcBef>
              <a:spcAft>
                <a:spcPts val="300"/>
              </a:spcAft>
            </a:pPr>
            <a:r>
              <a:rPr lang="sv-SE" altLang="ja-JP" sz="3600" b="1" dirty="0">
                <a:solidFill>
                  <a:schemeClr val="bg1"/>
                </a:solidFill>
                <a:effectLst>
                  <a:outerShdw blurRad="38100" dist="38100" dir="2700000" algn="tl">
                    <a:srgbClr val="000000">
                      <a:alpha val="43137"/>
                    </a:srgbClr>
                  </a:outerShdw>
                </a:effectLst>
                <a:cs typeface="Arial" panose="020B0604020202020204" pitchFamily="34" charset="0"/>
              </a:rPr>
              <a:t>UNOOSA Space </a:t>
            </a:r>
            <a:r>
              <a:rPr lang="sv-SE" altLang="ja-JP" sz="3600" b="1" dirty="0" err="1">
                <a:solidFill>
                  <a:schemeClr val="bg1"/>
                </a:solidFill>
                <a:effectLst>
                  <a:outerShdw blurRad="38100" dist="38100" dir="2700000" algn="tl">
                    <a:srgbClr val="000000">
                      <a:alpha val="43137"/>
                    </a:srgbClr>
                  </a:outerShdw>
                </a:effectLst>
                <a:cs typeface="Arial" panose="020B0604020202020204" pitchFamily="34" charset="0"/>
              </a:rPr>
              <a:t>Law</a:t>
            </a:r>
            <a:r>
              <a:rPr lang="sv-SE" altLang="ja-JP" sz="3600" b="1" dirty="0">
                <a:solidFill>
                  <a:schemeClr val="bg1"/>
                </a:solidFill>
                <a:effectLst>
                  <a:outerShdw blurRad="38100" dist="38100" dir="2700000" algn="tl">
                    <a:srgbClr val="000000">
                      <a:alpha val="43137"/>
                    </a:srgbClr>
                  </a:outerShdw>
                </a:effectLst>
                <a:cs typeface="Arial" panose="020B0604020202020204" pitchFamily="34" charset="0"/>
              </a:rPr>
              <a:t> for New Space </a:t>
            </a:r>
            <a:r>
              <a:rPr lang="sv-SE" altLang="ja-JP" sz="3600" b="1" dirty="0" err="1">
                <a:solidFill>
                  <a:schemeClr val="bg1"/>
                </a:solidFill>
                <a:effectLst>
                  <a:outerShdw blurRad="38100" dist="38100" dir="2700000" algn="tl">
                    <a:srgbClr val="000000">
                      <a:alpha val="43137"/>
                    </a:srgbClr>
                  </a:outerShdw>
                </a:effectLst>
                <a:cs typeface="Arial" panose="020B0604020202020204" pitchFamily="34" charset="0"/>
              </a:rPr>
              <a:t>Actors</a:t>
            </a:r>
            <a:r>
              <a:rPr lang="sv-SE" altLang="ja-JP" sz="3600" b="1" dirty="0">
                <a:solidFill>
                  <a:schemeClr val="bg1"/>
                </a:solidFill>
                <a:effectLst>
                  <a:outerShdw blurRad="38100" dist="38100" dir="2700000" algn="tl">
                    <a:srgbClr val="000000">
                      <a:alpha val="43137"/>
                    </a:srgbClr>
                  </a:outerShdw>
                </a:effectLst>
                <a:cs typeface="Arial" panose="020B0604020202020204" pitchFamily="34" charset="0"/>
              </a:rPr>
              <a:t>: </a:t>
            </a:r>
          </a:p>
          <a:p>
            <a:pPr algn="ctr">
              <a:spcBef>
                <a:spcPts val="300"/>
              </a:spcBef>
              <a:spcAft>
                <a:spcPts val="300"/>
              </a:spcAft>
            </a:pPr>
            <a:r>
              <a:rPr lang="sv-SE" altLang="ja-JP" sz="3600" b="1" i="1" dirty="0">
                <a:solidFill>
                  <a:schemeClr val="bg1"/>
                </a:solidFill>
                <a:effectLst>
                  <a:outerShdw blurRad="38100" dist="38100" dir="2700000" algn="tl">
                    <a:srgbClr val="000000">
                      <a:alpha val="43137"/>
                    </a:srgbClr>
                  </a:outerShdw>
                </a:effectLst>
                <a:cs typeface="Arial" panose="020B0604020202020204" pitchFamily="34" charset="0"/>
              </a:rPr>
              <a:t>For </a:t>
            </a:r>
            <a:r>
              <a:rPr lang="sv-SE" altLang="ja-JP" sz="3600" b="1" i="1" dirty="0" err="1">
                <a:solidFill>
                  <a:schemeClr val="bg1"/>
                </a:solidFill>
                <a:effectLst>
                  <a:outerShdw blurRad="38100" dist="38100" dir="2700000" algn="tl">
                    <a:srgbClr val="000000">
                      <a:alpha val="43137"/>
                    </a:srgbClr>
                  </a:outerShdw>
                </a:effectLst>
                <a:cs typeface="Arial" panose="020B0604020202020204" pitchFamily="34" charset="0"/>
              </a:rPr>
              <a:t>Governmental</a:t>
            </a:r>
            <a:r>
              <a:rPr lang="sv-SE" altLang="ja-JP" sz="3600" b="1" i="1" dirty="0">
                <a:solidFill>
                  <a:schemeClr val="bg1"/>
                </a:solidFill>
                <a:effectLst>
                  <a:outerShdw blurRad="38100" dist="38100" dir="2700000" algn="tl">
                    <a:srgbClr val="000000">
                      <a:alpha val="43137"/>
                    </a:srgbClr>
                  </a:outerShdw>
                </a:effectLst>
                <a:cs typeface="Arial" panose="020B0604020202020204" pitchFamily="34" charset="0"/>
              </a:rPr>
              <a:t> </a:t>
            </a:r>
            <a:r>
              <a:rPr lang="sv-SE" altLang="ja-JP" sz="3600" b="1" i="1" dirty="0" err="1">
                <a:solidFill>
                  <a:schemeClr val="bg1"/>
                </a:solidFill>
                <a:effectLst>
                  <a:outerShdw blurRad="38100" dist="38100" dir="2700000" algn="tl">
                    <a:srgbClr val="000000">
                      <a:alpha val="43137"/>
                    </a:srgbClr>
                  </a:outerShdw>
                </a:effectLst>
                <a:cs typeface="Arial" panose="020B0604020202020204" pitchFamily="34" charset="0"/>
              </a:rPr>
              <a:t>Officials</a:t>
            </a:r>
            <a:r>
              <a:rPr lang="sv-SE" altLang="ja-JP" sz="3600" b="1" i="1" dirty="0">
                <a:solidFill>
                  <a:schemeClr val="bg1"/>
                </a:solidFill>
                <a:effectLst>
                  <a:outerShdw blurRad="38100" dist="38100" dir="2700000" algn="tl">
                    <a:srgbClr val="000000">
                      <a:alpha val="43137"/>
                    </a:srgbClr>
                  </a:outerShdw>
                </a:effectLst>
                <a:cs typeface="Arial" panose="020B0604020202020204" pitchFamily="34" charset="0"/>
              </a:rPr>
              <a:t> and </a:t>
            </a:r>
            <a:r>
              <a:rPr lang="sv-SE" altLang="ja-JP" sz="3600" b="1" i="1" dirty="0" err="1">
                <a:solidFill>
                  <a:schemeClr val="bg1"/>
                </a:solidFill>
                <a:effectLst>
                  <a:outerShdw blurRad="38100" dist="38100" dir="2700000" algn="tl">
                    <a:srgbClr val="000000">
                      <a:alpha val="43137"/>
                    </a:srgbClr>
                  </a:outerShdw>
                </a:effectLst>
                <a:cs typeface="Arial" panose="020B0604020202020204" pitchFamily="34" charset="0"/>
              </a:rPr>
              <a:t>Beyond</a:t>
            </a:r>
            <a:r>
              <a:rPr lang="sv-SE" altLang="ja-JP" sz="3600" b="1" i="1" dirty="0">
                <a:solidFill>
                  <a:schemeClr val="bg1"/>
                </a:solidFill>
                <a:effectLst>
                  <a:outerShdw blurRad="38100" dist="38100" dir="2700000" algn="tl">
                    <a:srgbClr val="000000">
                      <a:alpha val="43137"/>
                    </a:srgbClr>
                  </a:outerShdw>
                </a:effectLst>
                <a:cs typeface="Arial" panose="020B0604020202020204" pitchFamily="34" charset="0"/>
              </a:rPr>
              <a:t> </a:t>
            </a:r>
          </a:p>
          <a:p>
            <a:pPr algn="ctr">
              <a:spcBef>
                <a:spcPts val="300"/>
              </a:spcBef>
              <a:spcAft>
                <a:spcPts val="300"/>
              </a:spcAft>
            </a:pPr>
            <a:r>
              <a:rPr lang="en-US" sz="2400" dirty="0">
                <a:solidFill>
                  <a:prstClr val="white"/>
                </a:solidFill>
                <a:latin typeface="Avenir Next LT Pro" panose="020B0504020202020204" pitchFamily="34" charset="0"/>
              </a:rPr>
              <a:t>Rosanna Hoffmann</a:t>
            </a:r>
          </a:p>
          <a:p>
            <a:pPr algn="ctr">
              <a:defRPr/>
            </a:pPr>
            <a:r>
              <a:rPr lang="en-US" sz="2400" dirty="0">
                <a:solidFill>
                  <a:prstClr val="white"/>
                </a:solidFill>
                <a:latin typeface="Avenir Next LT Pro" panose="020B0504020202020204" pitchFamily="34" charset="0"/>
              </a:rPr>
              <a:t>United Nations </a:t>
            </a:r>
          </a:p>
          <a:p>
            <a:pPr algn="ctr">
              <a:defRPr/>
            </a:pPr>
            <a:r>
              <a:rPr lang="en-US" sz="2400" dirty="0">
                <a:solidFill>
                  <a:prstClr val="white"/>
                </a:solidFill>
                <a:latin typeface="Avenir Next LT Pro" panose="020B0504020202020204" pitchFamily="34" charset="0"/>
              </a:rPr>
              <a:t>Office for Outer Space Affairs</a:t>
            </a:r>
          </a:p>
          <a:p>
            <a:pPr algn="ctr">
              <a:defRPr/>
            </a:pPr>
            <a:endParaRPr lang="en-US" sz="3400" b="1" dirty="0">
              <a:solidFill>
                <a:prstClr val="white"/>
              </a:solidFill>
              <a:latin typeface="Calibri" panose="020F0502020204030204"/>
              <a:cs typeface="Calibri"/>
            </a:endParaRPr>
          </a:p>
        </p:txBody>
      </p:sp>
      <p:sp>
        <p:nvSpPr>
          <p:cNvPr id="3" name="Rectangle 2">
            <a:extLst>
              <a:ext uri="{FF2B5EF4-FFF2-40B4-BE49-F238E27FC236}">
                <a16:creationId xmlns:a16="http://schemas.microsoft.com/office/drawing/2014/main" id="{3EE75D2F-D436-9382-3F7F-6F864BAC2569}"/>
              </a:ext>
            </a:extLst>
          </p:cNvPr>
          <p:cNvSpPr/>
          <p:nvPr/>
        </p:nvSpPr>
        <p:spPr>
          <a:xfrm>
            <a:off x="1847528" y="5661248"/>
            <a:ext cx="5256584" cy="707886"/>
          </a:xfrm>
          <a:prstGeom prst="rect">
            <a:avLst/>
          </a:prstGeom>
        </p:spPr>
        <p:txBody>
          <a:bodyPr wrap="square" anchor="t">
            <a:spAutoFit/>
          </a:bodyPr>
          <a:lstStyle/>
          <a:p>
            <a:pPr>
              <a:defRPr/>
            </a:pPr>
            <a:br>
              <a:rPr lang="en-US" sz="2000" b="1" dirty="0">
                <a:solidFill>
                  <a:prstClr val="white"/>
                </a:solidFill>
                <a:latin typeface="Calibri" panose="020F0502020204030204"/>
              </a:rPr>
            </a:br>
            <a:endParaRPr lang="en-US" sz="2000" b="1" dirty="0">
              <a:solidFill>
                <a:prstClr val="white"/>
              </a:solidFill>
              <a:latin typeface="Calibri" panose="020F0502020204030204"/>
            </a:endParaRPr>
          </a:p>
        </p:txBody>
      </p:sp>
    </p:spTree>
    <p:extLst>
      <p:ext uri="{BB962C8B-B14F-4D97-AF65-F5344CB8AC3E}">
        <p14:creationId xmlns:p14="http://schemas.microsoft.com/office/powerpoint/2010/main" val="2290702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正方形/長方形 1"/>
          <p:cNvSpPr/>
          <p:nvPr/>
        </p:nvSpPr>
        <p:spPr>
          <a:xfrm>
            <a:off x="839416" y="188640"/>
            <a:ext cx="7200800" cy="769441"/>
          </a:xfrm>
          <a:prstGeom prst="rect">
            <a:avLst/>
          </a:prstGeom>
        </p:spPr>
        <p:txBody>
          <a:bodyPr wrap="square">
            <a:spAutoFit/>
          </a:bodyPr>
          <a:lstStyle/>
          <a:p>
            <a:pPr algn="ctr"/>
            <a:r>
              <a:rPr lang="en-US" altLang="ja-JP" sz="4400" b="1" dirty="0">
                <a:solidFill>
                  <a:schemeClr val="bg1"/>
                </a:solidFill>
              </a:rPr>
              <a:t>Where can I find examples</a:t>
            </a:r>
            <a:r>
              <a:rPr lang="en-GB" altLang="en-US" sz="4400" b="1" dirty="0">
                <a:solidFill>
                  <a:schemeClr val="bg1"/>
                </a:solidFill>
              </a:rPr>
              <a:t>?</a:t>
            </a:r>
            <a:endParaRPr lang="en-US" altLang="ja-JP" sz="4400" b="1" dirty="0">
              <a:solidFill>
                <a:schemeClr val="bg1"/>
              </a:solidFill>
            </a:endParaRPr>
          </a:p>
        </p:txBody>
      </p:sp>
      <p:sp>
        <p:nvSpPr>
          <p:cNvPr id="3" name="Content Placeholder 2"/>
          <p:cNvSpPr txBox="1">
            <a:spLocks/>
          </p:cNvSpPr>
          <p:nvPr/>
        </p:nvSpPr>
        <p:spPr>
          <a:xfrm>
            <a:off x="-96688" y="1412776"/>
            <a:ext cx="9073008" cy="50131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69950" lvl="1" indent="-514350" algn="l">
              <a:lnSpc>
                <a:spcPct val="110000"/>
              </a:lnSpc>
              <a:spcBef>
                <a:spcPts val="600"/>
              </a:spcBef>
              <a:spcAft>
                <a:spcPts val="600"/>
              </a:spcAft>
              <a:defRPr/>
            </a:pPr>
            <a:r>
              <a:rPr lang="en-US" sz="2800" dirty="0"/>
              <a:t>Schematic Overview of National Regulatory Frameworks for Space Activities</a:t>
            </a:r>
          </a:p>
          <a:p>
            <a:pPr marL="869950" lvl="1" indent="-514350" algn="l">
              <a:lnSpc>
                <a:spcPct val="110000"/>
              </a:lnSpc>
              <a:spcBef>
                <a:spcPts val="600"/>
              </a:spcBef>
              <a:spcAft>
                <a:spcPts val="600"/>
              </a:spcAft>
              <a:defRPr/>
            </a:pPr>
            <a:r>
              <a:rPr lang="en-US" sz="2400" dirty="0"/>
              <a:t>Summary of the schematic overview of national space legislation </a:t>
            </a:r>
          </a:p>
          <a:p>
            <a:pPr marL="1327150" lvl="2" indent="-514350" algn="l">
              <a:lnSpc>
                <a:spcPct val="110000"/>
              </a:lnSpc>
              <a:spcBef>
                <a:spcPts val="600"/>
              </a:spcBef>
              <a:spcAft>
                <a:spcPts val="600"/>
              </a:spcAft>
              <a:defRPr/>
            </a:pPr>
            <a:r>
              <a:rPr lang="en-US" sz="2400" dirty="0"/>
              <a:t>Table </a:t>
            </a:r>
          </a:p>
          <a:p>
            <a:pPr marL="812800" lvl="2" indent="0" algn="l">
              <a:lnSpc>
                <a:spcPct val="110000"/>
              </a:lnSpc>
              <a:spcBef>
                <a:spcPts val="600"/>
              </a:spcBef>
              <a:spcAft>
                <a:spcPts val="600"/>
              </a:spcAft>
              <a:buNone/>
              <a:defRPr/>
            </a:pPr>
            <a:r>
              <a:rPr lang="en-US" sz="1600" dirty="0"/>
              <a:t>April 2013: A/AC.105/C.2/2013/CRP.7 </a:t>
            </a:r>
            <a:br>
              <a:rPr lang="en-US" sz="1600" dirty="0"/>
            </a:br>
            <a:r>
              <a:rPr lang="en-US" sz="1600" dirty="0"/>
              <a:t>April 2014: A/AC.105/C.2/2014/CRP.5 </a:t>
            </a:r>
            <a:br>
              <a:rPr lang="en-US" sz="1600" dirty="0"/>
            </a:br>
            <a:r>
              <a:rPr lang="en-US" sz="1600" dirty="0"/>
              <a:t>April 2022:</a:t>
            </a:r>
            <a:r>
              <a:rPr lang="en-US" altLang="ja-JP" sz="1600" dirty="0"/>
              <a:t>A/AC.105/C.2/2022/CRP.9 </a:t>
            </a:r>
            <a:endParaRPr lang="en-US" sz="1600" dirty="0"/>
          </a:p>
          <a:p>
            <a:pPr marL="698500" lvl="1" indent="-342900" algn="l">
              <a:lnSpc>
                <a:spcPct val="110000"/>
              </a:lnSpc>
              <a:spcBef>
                <a:spcPts val="600"/>
              </a:spcBef>
              <a:spcAft>
                <a:spcPts val="600"/>
              </a:spcAft>
              <a:defRPr/>
            </a:pPr>
            <a:r>
              <a:rPr lang="en-US" sz="2800" dirty="0"/>
              <a:t>UNOOSA National Space Law collection</a:t>
            </a:r>
          </a:p>
          <a:p>
            <a:pPr marL="1155700" lvl="2" indent="-342900" algn="l">
              <a:lnSpc>
                <a:spcPct val="110000"/>
              </a:lnSpc>
              <a:spcBef>
                <a:spcPts val="600"/>
              </a:spcBef>
              <a:spcAft>
                <a:spcPts val="600"/>
              </a:spcAft>
              <a:defRPr/>
            </a:pPr>
            <a:r>
              <a:rPr lang="en-US" sz="2400" dirty="0"/>
              <a:t>Asking States to share their national space law to be uploaded/linked to UNOOSA’s National Space Law Collection</a:t>
            </a:r>
          </a:p>
          <a:p>
            <a:pPr marL="1155700" lvl="2" indent="-342900" algn="l">
              <a:lnSpc>
                <a:spcPct val="110000"/>
              </a:lnSpc>
              <a:spcBef>
                <a:spcPts val="600"/>
              </a:spcBef>
              <a:spcAft>
                <a:spcPts val="600"/>
              </a:spcAft>
              <a:defRPr/>
            </a:pPr>
            <a:r>
              <a:rPr lang="en-GB" dirty="0">
                <a:hlinkClick r:id="rId3"/>
              </a:rPr>
              <a:t>https://www.unoosa.org/oosa/en/ourwork/spacelaw/nationalspacelaw/index.html </a:t>
            </a:r>
            <a:endParaRPr lang="en-US" dirty="0"/>
          </a:p>
        </p:txBody>
      </p:sp>
    </p:spTree>
    <p:extLst>
      <p:ext uri="{BB962C8B-B14F-4D97-AF65-F5344CB8AC3E}">
        <p14:creationId xmlns:p14="http://schemas.microsoft.com/office/powerpoint/2010/main" val="1358940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328C8D-2BDC-3A63-BA3B-2279A8C16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196753"/>
            <a:ext cx="7772400" cy="5341251"/>
          </a:xfrm>
          <a:prstGeom prst="rect">
            <a:avLst/>
          </a:prstGeom>
        </p:spPr>
      </p:pic>
    </p:spTree>
    <p:extLst>
      <p:ext uri="{BB962C8B-B14F-4D97-AF65-F5344CB8AC3E}">
        <p14:creationId xmlns:p14="http://schemas.microsoft.com/office/powerpoint/2010/main" val="220348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8578870D-08ED-4956-A900-83476FB88CD7}"/>
              </a:ext>
            </a:extLst>
          </p:cNvPr>
          <p:cNvSpPr txBox="1">
            <a:spLocks/>
          </p:cNvSpPr>
          <p:nvPr/>
        </p:nvSpPr>
        <p:spPr>
          <a:xfrm>
            <a:off x="1878360" y="1669095"/>
            <a:ext cx="8229600"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br>
              <a:rPr lang="sl-SI" altLang="en-US" sz="2400" b="1" i="1">
                <a:solidFill>
                  <a:srgbClr val="000000"/>
                </a:solidFill>
                <a:latin typeface="Calibri" panose="020F0502020204030204"/>
              </a:rPr>
            </a:br>
            <a:br>
              <a:rPr lang="en-GB" altLang="en-US" sz="1800" b="1" i="1" dirty="0">
                <a:solidFill>
                  <a:srgbClr val="000000"/>
                </a:solidFill>
                <a:latin typeface="Calibri" panose="020F0502020204030204"/>
              </a:rPr>
            </a:br>
            <a:endParaRPr lang="en-GB" altLang="en-US" sz="1800" b="1" i="1" dirty="0">
              <a:solidFill>
                <a:srgbClr val="000000"/>
              </a:solidFill>
              <a:latin typeface="Calibri" panose="020F0502020204030204"/>
            </a:endParaRPr>
          </a:p>
          <a:p>
            <a:pPr algn="ctr">
              <a:defRPr/>
            </a:pPr>
            <a:endParaRPr lang="en-GB" sz="2400" dirty="0">
              <a:solidFill>
                <a:prstClr val="black"/>
              </a:solidFill>
              <a:latin typeface="Calibri" panose="020F0502020204030204"/>
            </a:endParaRPr>
          </a:p>
        </p:txBody>
      </p:sp>
      <p:sp>
        <p:nvSpPr>
          <p:cNvPr id="5" name="Content Placeholder 2">
            <a:extLst>
              <a:ext uri="{FF2B5EF4-FFF2-40B4-BE49-F238E27FC236}">
                <a16:creationId xmlns:a16="http://schemas.microsoft.com/office/drawing/2014/main" id="{FF812C53-E5A1-4C8C-88C4-20032CB0682D}"/>
              </a:ext>
            </a:extLst>
          </p:cNvPr>
          <p:cNvSpPr txBox="1">
            <a:spLocks/>
          </p:cNvSpPr>
          <p:nvPr/>
        </p:nvSpPr>
        <p:spPr>
          <a:xfrm>
            <a:off x="632756" y="-104666"/>
            <a:ext cx="8435280" cy="6777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4000" b="1" dirty="0">
                <a:solidFill>
                  <a:schemeClr val="bg1"/>
                </a:solidFill>
                <a:latin typeface="Calibri" panose="020F0502020204030204"/>
              </a:rPr>
              <a:t>Space Law for New Space Actors Project Objectives</a:t>
            </a:r>
          </a:p>
          <a:p>
            <a:pPr marL="0" indent="0">
              <a:buNone/>
              <a:defRPr/>
            </a:pPr>
            <a:br>
              <a:rPr lang="en-GB" altLang="en-US" sz="2800" dirty="0">
                <a:solidFill>
                  <a:prstClr val="black"/>
                </a:solidFill>
                <a:latin typeface="Calibri" panose="020F0502020204030204"/>
              </a:rPr>
            </a:br>
            <a:br>
              <a:rPr lang="en-GB" altLang="en-US" sz="2400" b="1" i="1" dirty="0">
                <a:solidFill>
                  <a:srgbClr val="000000"/>
                </a:solidFill>
                <a:latin typeface="Calibri" panose="020F0502020204030204"/>
              </a:rPr>
            </a:br>
            <a:br>
              <a:rPr lang="sl-SI" altLang="en-US" sz="2400" b="1" i="1" dirty="0">
                <a:solidFill>
                  <a:srgbClr val="000000"/>
                </a:solidFill>
                <a:latin typeface="Calibri" panose="020F0502020204030204"/>
              </a:rPr>
            </a:br>
            <a:br>
              <a:rPr lang="en-GB" altLang="en-US" sz="1800" b="1" i="1" dirty="0">
                <a:solidFill>
                  <a:srgbClr val="000000"/>
                </a:solidFill>
                <a:latin typeface="Calibri" panose="020F0502020204030204"/>
              </a:rPr>
            </a:br>
            <a:endParaRPr lang="en-GB" altLang="en-US" sz="1800" b="1" i="1" dirty="0">
              <a:solidFill>
                <a:srgbClr val="000000"/>
              </a:solidFill>
              <a:latin typeface="Calibri" panose="020F0502020204030204"/>
            </a:endParaRPr>
          </a:p>
          <a:p>
            <a:pPr algn="ctr">
              <a:defRPr/>
            </a:pPr>
            <a:endParaRPr lang="en-GB" sz="2400" dirty="0">
              <a:solidFill>
                <a:prstClr val="black"/>
              </a:solidFill>
              <a:latin typeface="Calibri" panose="020F0502020204030204"/>
            </a:endParaRPr>
          </a:p>
        </p:txBody>
      </p:sp>
      <p:sp>
        <p:nvSpPr>
          <p:cNvPr id="6" name="Rectangle 20">
            <a:extLst>
              <a:ext uri="{FF2B5EF4-FFF2-40B4-BE49-F238E27FC236}">
                <a16:creationId xmlns:a16="http://schemas.microsoft.com/office/drawing/2014/main" id="{A5DE5239-79E4-4011-8D25-EACFA1ECDFDE}"/>
              </a:ext>
            </a:extLst>
          </p:cNvPr>
          <p:cNvSpPr/>
          <p:nvPr/>
        </p:nvSpPr>
        <p:spPr>
          <a:xfrm>
            <a:off x="659396" y="1359896"/>
            <a:ext cx="10873208" cy="1231106"/>
          </a:xfrm>
          <a:prstGeom prst="rect">
            <a:avLst/>
          </a:prstGeom>
          <a:solidFill>
            <a:srgbClr val="1F4E79">
              <a:alpha val="63137"/>
            </a:srgbClr>
          </a:solidFill>
        </p:spPr>
        <p:txBody>
          <a:bodyPr wrap="square">
            <a:spAutoFit/>
          </a:bodyPr>
          <a:lstStyle/>
          <a:p>
            <a:pPr algn="ctr"/>
            <a:r>
              <a:rPr lang="en-GB" sz="2800" i="1" dirty="0">
                <a:solidFill>
                  <a:schemeClr val="bg1"/>
                </a:solidFill>
              </a:rPr>
              <a:t>Dedicated advisory services to assist emerging space faring nations on national space legislation and national space policy</a:t>
            </a:r>
          </a:p>
          <a:p>
            <a:r>
              <a:rPr lang="en-GB" dirty="0"/>
              <a:t> </a:t>
            </a:r>
          </a:p>
        </p:txBody>
      </p:sp>
      <p:sp>
        <p:nvSpPr>
          <p:cNvPr id="9" name="TextBox 1">
            <a:extLst>
              <a:ext uri="{FF2B5EF4-FFF2-40B4-BE49-F238E27FC236}">
                <a16:creationId xmlns:a16="http://schemas.microsoft.com/office/drawing/2014/main" id="{88C8ED79-6252-47ED-AEE4-8AF7500AC257}"/>
              </a:ext>
            </a:extLst>
          </p:cNvPr>
          <p:cNvSpPr txBox="1"/>
          <p:nvPr/>
        </p:nvSpPr>
        <p:spPr>
          <a:xfrm>
            <a:off x="911425" y="2564904"/>
            <a:ext cx="10369152" cy="4031873"/>
          </a:xfrm>
          <a:prstGeom prst="rect">
            <a:avLst/>
          </a:prstGeom>
          <a:noFill/>
        </p:spPr>
        <p:txBody>
          <a:bodyPr wrap="square" rtlCol="0">
            <a:spAutoFit/>
          </a:bodyPr>
          <a:lstStyle/>
          <a:p>
            <a:r>
              <a:rPr lang="en-GB" sz="3200" b="1" dirty="0"/>
              <a:t>The project aims to (in collaboration with the requesting States):</a:t>
            </a:r>
          </a:p>
          <a:p>
            <a:endParaRPr lang="en-GB" sz="2400" dirty="0"/>
          </a:p>
          <a:p>
            <a:pPr marL="285750" indent="-285750">
              <a:buFont typeface="Arial" panose="020B0604020202020204" pitchFamily="34" charset="0"/>
              <a:buChar char="•"/>
            </a:pPr>
            <a:r>
              <a:rPr lang="en-GB" sz="2400" dirty="0"/>
              <a:t>Identify needs and deliver tailored advisory services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Raise global awareness levels of the fundamental principles of international space law</a:t>
            </a:r>
          </a:p>
          <a:p>
            <a:pPr lvl="0"/>
            <a:endParaRPr lang="en-GB" sz="2400" dirty="0"/>
          </a:p>
          <a:p>
            <a:pPr marL="285750" indent="-285750">
              <a:buFont typeface="Arial" panose="020B0604020202020204" pitchFamily="34" charset="0"/>
              <a:buChar char="•"/>
            </a:pPr>
            <a:r>
              <a:rPr lang="en-GB" sz="2400" dirty="0"/>
              <a:t>Support the universalization, adherence and implementation of the key components of normative framework</a:t>
            </a:r>
          </a:p>
        </p:txBody>
      </p:sp>
    </p:spTree>
    <p:extLst>
      <p:ext uri="{BB962C8B-B14F-4D97-AF65-F5344CB8AC3E}">
        <p14:creationId xmlns:p14="http://schemas.microsoft.com/office/powerpoint/2010/main" val="1162796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87DE528-BBC8-4664-A63C-5CA7133318D9}"/>
              </a:ext>
            </a:extLst>
          </p:cNvPr>
          <p:cNvSpPr txBox="1">
            <a:spLocks/>
          </p:cNvSpPr>
          <p:nvPr/>
        </p:nvSpPr>
        <p:spPr>
          <a:xfrm>
            <a:off x="4223792" y="188640"/>
            <a:ext cx="6251110" cy="795454"/>
          </a:xfrm>
          <a:prstGeom prst="rect">
            <a:avLst/>
          </a:prstGeom>
        </p:spPr>
        <p:txBody>
          <a:bodyPr vert="horz" lIns="91440" tIns="45720" rIns="91440" bIns="45720" rtlCol="0" anchor="b">
            <a:normAutofit/>
          </a:bodyPr>
          <a:lstStyle>
            <a:defPPr>
              <a:defRPr lang="en-US"/>
            </a:defPPr>
            <a:lvl1pPr indent="0" defTabSz="914400">
              <a:spcBef>
                <a:spcPct val="20000"/>
              </a:spcBef>
              <a:buFont typeface="Arial" panose="020B0604020202020204" pitchFamily="34" charset="0"/>
              <a:buNone/>
              <a:defRPr sz="4000" b="1">
                <a:latin typeface="Calibri" panose="020F0502020204030204"/>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nSpc>
                <a:spcPct val="90000"/>
              </a:lnSpc>
              <a:spcBef>
                <a:spcPct val="0"/>
              </a:spcBef>
              <a:spcAft>
                <a:spcPts val="600"/>
              </a:spcAft>
            </a:pPr>
            <a:r>
              <a:rPr lang="en-US" dirty="0">
                <a:solidFill>
                  <a:schemeClr val="bg1"/>
                </a:solidFill>
                <a:latin typeface="+mn-lt"/>
                <a:ea typeface="+mj-ea"/>
                <a:cs typeface="+mj-cs"/>
              </a:rPr>
              <a:t>Legal Advisory Service  </a:t>
            </a:r>
          </a:p>
        </p:txBody>
      </p:sp>
      <p:pic>
        <p:nvPicPr>
          <p:cNvPr id="8" name="Picture 7" descr="A body of water with trees and buildings in the background&#10;&#10;Description automatically generated">
            <a:extLst>
              <a:ext uri="{FF2B5EF4-FFF2-40B4-BE49-F238E27FC236}">
                <a16:creationId xmlns:a16="http://schemas.microsoft.com/office/drawing/2014/main" id="{AE989BCA-B8BB-085C-CDA8-4C87E33144EF}"/>
              </a:ext>
            </a:extLst>
          </p:cNvPr>
          <p:cNvPicPr>
            <a:picLocks noChangeAspect="1"/>
          </p:cNvPicPr>
          <p:nvPr/>
        </p:nvPicPr>
        <p:blipFill rotWithShape="1">
          <a:blip r:embed="rId3">
            <a:extLst>
              <a:ext uri="{28A0092B-C50C-407E-A947-70E740481C1C}">
                <a14:useLocalDpi xmlns:a14="http://schemas.microsoft.com/office/drawing/2010/main" val="0"/>
              </a:ext>
            </a:extLst>
          </a:blip>
          <a:srcRect l="30027" r="2464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 name="Content Placeholder 2">
            <a:extLst>
              <a:ext uri="{FF2B5EF4-FFF2-40B4-BE49-F238E27FC236}">
                <a16:creationId xmlns:a16="http://schemas.microsoft.com/office/drawing/2014/main" id="{0A1B3F45-15E1-4EF3-A1C0-D1363DACB245}"/>
              </a:ext>
            </a:extLst>
          </p:cNvPr>
          <p:cNvSpPr txBox="1">
            <a:spLocks/>
          </p:cNvSpPr>
          <p:nvPr/>
        </p:nvSpPr>
        <p:spPr>
          <a:xfrm>
            <a:off x="4959718" y="1784642"/>
            <a:ext cx="7317088" cy="3707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b="1" dirty="0">
                <a:solidFill>
                  <a:schemeClr val="accent1">
                    <a:lumMod val="50000"/>
                  </a:schemeClr>
                </a:solidFill>
              </a:rPr>
              <a:t>A Four Stage Method (12 months)</a:t>
            </a:r>
          </a:p>
          <a:p>
            <a:pPr marL="0" indent="-228600">
              <a:lnSpc>
                <a:spcPct val="90000"/>
              </a:lnSpc>
            </a:pPr>
            <a:endParaRPr lang="en-US" sz="2000" b="1" dirty="0"/>
          </a:p>
          <a:p>
            <a:pPr marL="0" indent="-228600">
              <a:lnSpc>
                <a:spcPct val="90000"/>
              </a:lnSpc>
            </a:pPr>
            <a:r>
              <a:rPr lang="en-US" sz="2200" b="1" dirty="0">
                <a:solidFill>
                  <a:schemeClr val="accent5">
                    <a:lumMod val="60000"/>
                    <a:lumOff val="40000"/>
                  </a:schemeClr>
                </a:solidFill>
              </a:rPr>
              <a:t>Stage 1) Development and research phase</a:t>
            </a:r>
          </a:p>
          <a:p>
            <a:pPr marL="800100" lvl="2">
              <a:lnSpc>
                <a:spcPct val="90000"/>
              </a:lnSpc>
            </a:pPr>
            <a:r>
              <a:rPr lang="en-US" sz="2200" i="1" dirty="0"/>
              <a:t>Information gathering, baseline analysis &amp; questionnaire</a:t>
            </a:r>
          </a:p>
          <a:p>
            <a:pPr marL="0" indent="-228600">
              <a:lnSpc>
                <a:spcPct val="90000"/>
              </a:lnSpc>
            </a:pPr>
            <a:r>
              <a:rPr lang="en-US" sz="2200" b="1" dirty="0">
                <a:solidFill>
                  <a:schemeClr val="accent5">
                    <a:lumMod val="60000"/>
                    <a:lumOff val="40000"/>
                  </a:schemeClr>
                </a:solidFill>
              </a:rPr>
              <a:t>Stage  2) Tailor-made course development</a:t>
            </a:r>
          </a:p>
          <a:p>
            <a:pPr marL="800100" lvl="2">
              <a:lnSpc>
                <a:spcPct val="90000"/>
              </a:lnSpc>
            </a:pPr>
            <a:r>
              <a:rPr lang="en-US" sz="2200" i="1" dirty="0"/>
              <a:t>Material development tailored to national needs; identification of experts to share knowledge &amp; e-learning course</a:t>
            </a:r>
          </a:p>
          <a:p>
            <a:pPr marL="0" indent="-228600">
              <a:lnSpc>
                <a:spcPct val="90000"/>
              </a:lnSpc>
            </a:pPr>
            <a:r>
              <a:rPr lang="en-US" sz="2200" b="1" dirty="0">
                <a:solidFill>
                  <a:schemeClr val="accent5">
                    <a:lumMod val="60000"/>
                    <a:lumOff val="40000"/>
                  </a:schemeClr>
                </a:solidFill>
              </a:rPr>
              <a:t>Stage 3) Technical Advisory Mission (event)</a:t>
            </a:r>
          </a:p>
          <a:p>
            <a:pPr marL="800100" lvl="2">
              <a:lnSpc>
                <a:spcPct val="90000"/>
              </a:lnSpc>
            </a:pPr>
            <a:r>
              <a:rPr lang="en-US" sz="2200" i="1" dirty="0"/>
              <a:t>Deliver (on-site) legal advisory training sessions (3 days) </a:t>
            </a:r>
          </a:p>
          <a:p>
            <a:pPr marL="800100" lvl="2">
              <a:lnSpc>
                <a:spcPct val="90000"/>
              </a:lnSpc>
            </a:pPr>
            <a:r>
              <a:rPr lang="en-US" sz="2200" i="1" dirty="0"/>
              <a:t>with case study/simulation </a:t>
            </a:r>
          </a:p>
          <a:p>
            <a:pPr marL="0" indent="-228600">
              <a:lnSpc>
                <a:spcPct val="90000"/>
              </a:lnSpc>
            </a:pPr>
            <a:r>
              <a:rPr lang="en-US" sz="2200" b="1" dirty="0">
                <a:solidFill>
                  <a:schemeClr val="accent5">
                    <a:lumMod val="60000"/>
                    <a:lumOff val="40000"/>
                  </a:schemeClr>
                </a:solidFill>
              </a:rPr>
              <a:t>Stage 4) Follow-up and evaluation</a:t>
            </a:r>
          </a:p>
          <a:p>
            <a:pPr marL="800100" lvl="2">
              <a:lnSpc>
                <a:spcPct val="90000"/>
              </a:lnSpc>
            </a:pPr>
            <a:r>
              <a:rPr lang="en-US" sz="2200" i="1" dirty="0"/>
              <a:t>Follow up and impact evaluation</a:t>
            </a:r>
          </a:p>
          <a:p>
            <a:pPr marL="0" indent="-228600">
              <a:lnSpc>
                <a:spcPct val="90000"/>
              </a:lnSpc>
            </a:pPr>
            <a:endParaRPr lang="en-US" sz="2000" dirty="0"/>
          </a:p>
        </p:txBody>
      </p:sp>
    </p:spTree>
    <p:extLst>
      <p:ext uri="{BB962C8B-B14F-4D97-AF65-F5344CB8AC3E}">
        <p14:creationId xmlns:p14="http://schemas.microsoft.com/office/powerpoint/2010/main" val="50611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8578870D-08ED-4956-A900-83476FB88CD7}"/>
              </a:ext>
            </a:extLst>
          </p:cNvPr>
          <p:cNvSpPr txBox="1">
            <a:spLocks/>
          </p:cNvSpPr>
          <p:nvPr/>
        </p:nvSpPr>
        <p:spPr>
          <a:xfrm>
            <a:off x="1878360" y="1669095"/>
            <a:ext cx="8229600"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br>
              <a:rPr lang="sl-SI" altLang="en-US" sz="2400" b="1" i="1" dirty="0">
                <a:solidFill>
                  <a:srgbClr val="000000"/>
                </a:solidFill>
                <a:latin typeface="Calibri" panose="020F0502020204030204"/>
              </a:rPr>
            </a:br>
            <a:br>
              <a:rPr lang="en-GB" altLang="en-US" sz="1800" b="1" i="1" dirty="0">
                <a:solidFill>
                  <a:srgbClr val="000000"/>
                </a:solidFill>
                <a:latin typeface="Calibri" panose="020F0502020204030204"/>
              </a:rPr>
            </a:br>
            <a:endParaRPr lang="en-GB" altLang="en-US" sz="1800" b="1" i="1" dirty="0">
              <a:solidFill>
                <a:srgbClr val="000000"/>
              </a:solidFill>
              <a:latin typeface="Calibri" panose="020F0502020204030204"/>
            </a:endParaRPr>
          </a:p>
          <a:p>
            <a:pPr algn="ctr">
              <a:defRPr/>
            </a:pPr>
            <a:endParaRPr lang="en-GB" sz="2400" dirty="0">
              <a:solidFill>
                <a:prstClr val="black"/>
              </a:solidFill>
              <a:latin typeface="Calibri" panose="020F0502020204030204"/>
            </a:endParaRPr>
          </a:p>
        </p:txBody>
      </p:sp>
      <p:sp>
        <p:nvSpPr>
          <p:cNvPr id="7" name="Rectangle: Rounded Corners 1">
            <a:extLst>
              <a:ext uri="{FF2B5EF4-FFF2-40B4-BE49-F238E27FC236}">
                <a16:creationId xmlns:a16="http://schemas.microsoft.com/office/drawing/2014/main" id="{CE636C84-9631-4442-AA8C-C6CAB6FC31CD}"/>
              </a:ext>
            </a:extLst>
          </p:cNvPr>
          <p:cNvSpPr/>
          <p:nvPr/>
        </p:nvSpPr>
        <p:spPr>
          <a:xfrm>
            <a:off x="5752461" y="1499250"/>
            <a:ext cx="4894992" cy="40324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ct val="20000"/>
              </a:spcBef>
              <a:defRPr/>
            </a:pPr>
            <a:r>
              <a:rPr lang="en-GB" altLang="ja-JP" sz="2000" b="1" dirty="0">
                <a:solidFill>
                  <a:schemeClr val="accent1">
                    <a:lumMod val="50000"/>
                  </a:schemeClr>
                </a:solidFill>
              </a:rPr>
              <a:t>Stage 1</a:t>
            </a:r>
          </a:p>
          <a:p>
            <a:pPr>
              <a:lnSpc>
                <a:spcPct val="115000"/>
              </a:lnSpc>
              <a:spcBef>
                <a:spcPct val="20000"/>
              </a:spcBef>
              <a:defRPr/>
            </a:pPr>
            <a:r>
              <a:rPr lang="en-GB" altLang="ja-JP" sz="2000" b="1" dirty="0">
                <a:solidFill>
                  <a:schemeClr val="accent1">
                    <a:lumMod val="50000"/>
                  </a:schemeClr>
                </a:solidFill>
              </a:rPr>
              <a:t>Questionnaires include the following:  </a:t>
            </a:r>
          </a:p>
          <a:p>
            <a:pPr marL="342900" indent="-342900">
              <a:lnSpc>
                <a:spcPct val="115000"/>
              </a:lnSpc>
              <a:spcBef>
                <a:spcPct val="20000"/>
              </a:spcBef>
              <a:buFont typeface="Arial"/>
              <a:buChar char="•"/>
              <a:defRPr/>
            </a:pPr>
            <a:r>
              <a:rPr lang="en-GB" altLang="ja-JP" sz="2000" dirty="0">
                <a:solidFill>
                  <a:schemeClr val="accent1">
                    <a:lumMod val="50000"/>
                  </a:schemeClr>
                </a:solidFill>
              </a:rPr>
              <a:t>Factual background of national space activities in your country</a:t>
            </a:r>
          </a:p>
          <a:p>
            <a:pPr marL="342900" indent="-342900">
              <a:lnSpc>
                <a:spcPct val="115000"/>
              </a:lnSpc>
              <a:spcBef>
                <a:spcPct val="20000"/>
              </a:spcBef>
              <a:buFont typeface="Arial"/>
              <a:buChar char="•"/>
              <a:defRPr/>
            </a:pPr>
            <a:r>
              <a:rPr lang="en-GB" altLang="ja-JP" sz="2000" dirty="0">
                <a:solidFill>
                  <a:schemeClr val="accent1">
                    <a:lumMod val="50000"/>
                  </a:schemeClr>
                </a:solidFill>
              </a:rPr>
              <a:t>Involved national authority</a:t>
            </a:r>
          </a:p>
          <a:p>
            <a:pPr marL="342900" indent="-342900">
              <a:lnSpc>
                <a:spcPct val="115000"/>
              </a:lnSpc>
              <a:spcBef>
                <a:spcPct val="20000"/>
              </a:spcBef>
              <a:buFont typeface="Arial"/>
              <a:buChar char="•"/>
              <a:defRPr/>
            </a:pPr>
            <a:r>
              <a:rPr lang="en-GB" altLang="ja-JP" sz="2000" dirty="0">
                <a:solidFill>
                  <a:schemeClr val="accent1">
                    <a:lumMod val="50000"/>
                  </a:schemeClr>
                </a:solidFill>
              </a:rPr>
              <a:t>Existing framework related to space activities</a:t>
            </a:r>
          </a:p>
          <a:p>
            <a:pPr marL="342900" indent="-342900">
              <a:lnSpc>
                <a:spcPct val="115000"/>
              </a:lnSpc>
              <a:spcBef>
                <a:spcPct val="20000"/>
              </a:spcBef>
              <a:buFont typeface="Arial"/>
              <a:buChar char="•"/>
              <a:defRPr/>
            </a:pPr>
            <a:r>
              <a:rPr lang="en-GB" altLang="ja-JP" sz="2000" dirty="0">
                <a:solidFill>
                  <a:schemeClr val="accent1">
                    <a:lumMod val="50000"/>
                  </a:schemeClr>
                </a:solidFill>
              </a:rPr>
              <a:t>Scope and the contents of future space policy/law and time frame</a:t>
            </a:r>
          </a:p>
          <a:p>
            <a:pPr>
              <a:lnSpc>
                <a:spcPct val="115000"/>
              </a:lnSpc>
              <a:spcBef>
                <a:spcPct val="20000"/>
              </a:spcBef>
              <a:defRPr/>
            </a:pPr>
            <a:r>
              <a:rPr lang="en-GB" altLang="ja-JP" sz="2000" dirty="0">
                <a:solidFill>
                  <a:schemeClr val="accent1">
                    <a:lumMod val="50000"/>
                  </a:schemeClr>
                </a:solidFill>
              </a:rPr>
              <a:t>  </a:t>
            </a:r>
            <a:endParaRPr lang="en-GB" sz="3200" dirty="0">
              <a:solidFill>
                <a:schemeClr val="accent1">
                  <a:lumMod val="50000"/>
                </a:schemeClr>
              </a:solidFill>
              <a:ea typeface="Times New Roman"/>
              <a:cs typeface="Arial"/>
            </a:endParaRPr>
          </a:p>
        </p:txBody>
      </p:sp>
      <p:sp>
        <p:nvSpPr>
          <p:cNvPr id="8" name="Content Placeholder 2">
            <a:extLst>
              <a:ext uri="{FF2B5EF4-FFF2-40B4-BE49-F238E27FC236}">
                <a16:creationId xmlns:a16="http://schemas.microsoft.com/office/drawing/2014/main" id="{FF812C53-E5A1-4C8C-88C4-20032CB0682D}"/>
              </a:ext>
            </a:extLst>
          </p:cNvPr>
          <p:cNvSpPr txBox="1">
            <a:spLocks/>
          </p:cNvSpPr>
          <p:nvPr/>
        </p:nvSpPr>
        <p:spPr>
          <a:xfrm>
            <a:off x="5643405" y="5347501"/>
            <a:ext cx="500404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GB" altLang="en-US" sz="2400" b="1" dirty="0">
                <a:solidFill>
                  <a:srgbClr val="4472C4">
                    <a:lumMod val="75000"/>
                  </a:srgbClr>
                </a:solidFill>
                <a:latin typeface="Calibri" panose="020F0502020204030204"/>
              </a:rPr>
              <a:t>For a tailor-made programme including all the needs of the requesting country</a:t>
            </a:r>
            <a:br>
              <a:rPr lang="en-GB" altLang="en-US" sz="1200" b="1" i="1" dirty="0">
                <a:solidFill>
                  <a:srgbClr val="000000"/>
                </a:solidFill>
                <a:latin typeface="Calibri" panose="020F0502020204030204"/>
              </a:rPr>
            </a:br>
            <a:endParaRPr lang="en-GB" altLang="en-US" sz="1200" b="1" i="1" dirty="0">
              <a:solidFill>
                <a:srgbClr val="000000"/>
              </a:solidFill>
              <a:latin typeface="Calibri" panose="020F0502020204030204"/>
            </a:endParaRPr>
          </a:p>
          <a:p>
            <a:pPr>
              <a:defRPr/>
            </a:pPr>
            <a:endParaRPr lang="en-GB" sz="2400" dirty="0">
              <a:solidFill>
                <a:prstClr val="black"/>
              </a:solidFill>
              <a:latin typeface="Calibri" panose="020F0502020204030204"/>
            </a:endParaRPr>
          </a:p>
        </p:txBody>
      </p:sp>
      <p:pic>
        <p:nvPicPr>
          <p:cNvPr id="3" name="図 2" descr="スクリーンショット 2020-12-03 13.28.4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32" y="1484784"/>
            <a:ext cx="3876186" cy="5157192"/>
          </a:xfrm>
          <a:prstGeom prst="rect">
            <a:avLst/>
          </a:prstGeom>
        </p:spPr>
      </p:pic>
      <p:sp>
        <p:nvSpPr>
          <p:cNvPr id="9" name="Title 1"/>
          <p:cNvSpPr txBox="1">
            <a:spLocks/>
          </p:cNvSpPr>
          <p:nvPr/>
        </p:nvSpPr>
        <p:spPr>
          <a:xfrm>
            <a:off x="1127448" y="250992"/>
            <a:ext cx="6120680" cy="6834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FFFFFF"/>
                </a:solidFill>
                <a:latin typeface="+mn-lt"/>
              </a:rPr>
              <a:t>Questionnaire</a:t>
            </a:r>
          </a:p>
        </p:txBody>
      </p:sp>
    </p:spTree>
    <p:extLst>
      <p:ext uri="{BB962C8B-B14F-4D97-AF65-F5344CB8AC3E}">
        <p14:creationId xmlns:p14="http://schemas.microsoft.com/office/powerpoint/2010/main" val="1823955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図 4" descr="スクリーンショット 2020-12-08 18.59.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0784" y="5900748"/>
            <a:ext cx="3381880" cy="927714"/>
          </a:xfrm>
          <a:prstGeom prst="rect">
            <a:avLst/>
          </a:prstGeom>
        </p:spPr>
      </p:pic>
      <p:sp>
        <p:nvSpPr>
          <p:cNvPr id="19" name="Content Placeholder 2">
            <a:extLst>
              <a:ext uri="{FF2B5EF4-FFF2-40B4-BE49-F238E27FC236}">
                <a16:creationId xmlns:a16="http://schemas.microsoft.com/office/drawing/2014/main" id="{8578870D-08ED-4956-A900-83476FB88CD7}"/>
              </a:ext>
            </a:extLst>
          </p:cNvPr>
          <p:cNvSpPr txBox="1">
            <a:spLocks/>
          </p:cNvSpPr>
          <p:nvPr/>
        </p:nvSpPr>
        <p:spPr>
          <a:xfrm>
            <a:off x="1678612" y="1654299"/>
            <a:ext cx="8229600"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br>
              <a:rPr lang="sl-SI" altLang="en-US" sz="2400" b="1" i="1">
                <a:solidFill>
                  <a:srgbClr val="000000"/>
                </a:solidFill>
                <a:latin typeface="Calibri" panose="020F0502020204030204"/>
              </a:rPr>
            </a:br>
            <a:br>
              <a:rPr lang="en-GB" altLang="en-US" sz="1800" b="1" i="1" dirty="0">
                <a:solidFill>
                  <a:srgbClr val="000000"/>
                </a:solidFill>
                <a:latin typeface="Calibri" panose="020F0502020204030204"/>
              </a:rPr>
            </a:br>
            <a:endParaRPr lang="en-GB" altLang="en-US" sz="1800" b="1" i="1" dirty="0">
              <a:solidFill>
                <a:srgbClr val="000000"/>
              </a:solidFill>
              <a:latin typeface="Calibri" panose="020F0502020204030204"/>
            </a:endParaRPr>
          </a:p>
          <a:p>
            <a:pPr algn="ctr">
              <a:defRPr/>
            </a:pPr>
            <a:endParaRPr lang="en-GB" sz="2400" dirty="0">
              <a:solidFill>
                <a:prstClr val="black"/>
              </a:solidFill>
              <a:latin typeface="Calibri" panose="020F0502020204030204"/>
            </a:endParaRPr>
          </a:p>
        </p:txBody>
      </p:sp>
      <p:sp>
        <p:nvSpPr>
          <p:cNvPr id="2" name="Rectangle: Rounded Corners 1">
            <a:extLst>
              <a:ext uri="{FF2B5EF4-FFF2-40B4-BE49-F238E27FC236}">
                <a16:creationId xmlns:a16="http://schemas.microsoft.com/office/drawing/2014/main" id="{CE636C84-9631-4442-AA8C-C6CAB6FC31CD}"/>
              </a:ext>
            </a:extLst>
          </p:cNvPr>
          <p:cNvSpPr/>
          <p:nvPr/>
        </p:nvSpPr>
        <p:spPr>
          <a:xfrm>
            <a:off x="119336" y="1783357"/>
            <a:ext cx="4539000" cy="45259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endParaRPr lang="en-GB" b="1" dirty="0">
              <a:solidFill>
                <a:schemeClr val="tx1"/>
              </a:solidFill>
            </a:endParaRPr>
          </a:p>
          <a:p>
            <a:r>
              <a:rPr lang="en-GB" altLang="ja-JP" sz="2000" u="sng" dirty="0">
                <a:solidFill>
                  <a:schemeClr val="tx1"/>
                </a:solidFill>
              </a:rPr>
              <a:t>Module 1: </a:t>
            </a:r>
          </a:p>
          <a:p>
            <a:r>
              <a:rPr lang="en-GB" altLang="ja-JP" b="1" dirty="0">
                <a:solidFill>
                  <a:schemeClr val="tx1"/>
                </a:solidFill>
              </a:rPr>
              <a:t>National Space Law and Policy</a:t>
            </a:r>
          </a:p>
          <a:p>
            <a:endParaRPr lang="en-GB" altLang="ja-JP" dirty="0">
              <a:solidFill>
                <a:schemeClr val="tx1"/>
              </a:solidFill>
            </a:endParaRPr>
          </a:p>
          <a:p>
            <a:r>
              <a:rPr lang="en-GB" altLang="ja-JP" sz="2000" u="sng" dirty="0">
                <a:solidFill>
                  <a:schemeClr val="tx1"/>
                </a:solidFill>
              </a:rPr>
              <a:t>Module 2: </a:t>
            </a:r>
          </a:p>
          <a:p>
            <a:r>
              <a:rPr lang="en-GB" altLang="ja-JP" b="1" dirty="0">
                <a:solidFill>
                  <a:schemeClr val="tx1"/>
                </a:solidFill>
              </a:rPr>
              <a:t>International Space Law: United Nations Instruments</a:t>
            </a:r>
          </a:p>
          <a:p>
            <a:endParaRPr lang="en-GB" altLang="ja-JP" dirty="0">
              <a:solidFill>
                <a:schemeClr val="tx1"/>
              </a:solidFill>
            </a:endParaRPr>
          </a:p>
          <a:p>
            <a:r>
              <a:rPr lang="en-GB" altLang="ja-JP" sz="2000" u="sng" dirty="0">
                <a:solidFill>
                  <a:schemeClr val="tx1"/>
                </a:solidFill>
              </a:rPr>
              <a:t>Module 3: </a:t>
            </a:r>
          </a:p>
          <a:p>
            <a:r>
              <a:rPr lang="en-GB" altLang="ja-JP" b="1" dirty="0">
                <a:solidFill>
                  <a:schemeClr val="tx1"/>
                </a:solidFill>
              </a:rPr>
              <a:t>The 7 Key Elements of National Space Law</a:t>
            </a:r>
          </a:p>
          <a:p>
            <a:endParaRPr lang="en-GB" dirty="0">
              <a:solidFill>
                <a:schemeClr val="tx1"/>
              </a:solidFill>
            </a:endParaRPr>
          </a:p>
          <a:p>
            <a:r>
              <a:rPr lang="en-GB" altLang="ja-JP" sz="2000" u="sng" dirty="0">
                <a:solidFill>
                  <a:schemeClr val="tx1"/>
                </a:solidFill>
              </a:rPr>
              <a:t>Module 4: </a:t>
            </a:r>
          </a:p>
          <a:p>
            <a:r>
              <a:rPr lang="en-GB" altLang="ja-JP" b="1" dirty="0">
                <a:solidFill>
                  <a:schemeClr val="tx1"/>
                </a:solidFill>
              </a:rPr>
              <a:t>Guidance on Space Object Registration and Frequency Management for Small and Very Small Satellites</a:t>
            </a:r>
            <a:endParaRPr lang="en-GB" b="1" dirty="0">
              <a:solidFill>
                <a:schemeClr val="tx1"/>
              </a:solidFill>
            </a:endParaRPr>
          </a:p>
          <a:p>
            <a:pPr algn="just">
              <a:lnSpc>
                <a:spcPct val="115000"/>
              </a:lnSpc>
            </a:pPr>
            <a:endParaRPr lang="en-GB" sz="1600" dirty="0">
              <a:solidFill>
                <a:schemeClr val="tx1"/>
              </a:solidFill>
            </a:endParaRPr>
          </a:p>
          <a:p>
            <a:pPr algn="just">
              <a:lnSpc>
                <a:spcPct val="115000"/>
              </a:lnSpc>
            </a:pPr>
            <a:endParaRPr lang="en-GB" sz="2800" dirty="0">
              <a:solidFill>
                <a:schemeClr val="tx1"/>
              </a:solidFill>
              <a:ea typeface="Times New Roman"/>
              <a:cs typeface="Arial"/>
            </a:endParaRPr>
          </a:p>
        </p:txBody>
      </p:sp>
      <p:sp>
        <p:nvSpPr>
          <p:cNvPr id="8" name="Content Placeholder 2">
            <a:extLst>
              <a:ext uri="{FF2B5EF4-FFF2-40B4-BE49-F238E27FC236}">
                <a16:creationId xmlns:a16="http://schemas.microsoft.com/office/drawing/2014/main" id="{FF812C53-E5A1-4C8C-88C4-20032CB0682D}"/>
              </a:ext>
            </a:extLst>
          </p:cNvPr>
          <p:cNvSpPr txBox="1">
            <a:spLocks/>
          </p:cNvSpPr>
          <p:nvPr/>
        </p:nvSpPr>
        <p:spPr>
          <a:xfrm>
            <a:off x="1524000" y="5733256"/>
            <a:ext cx="914400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GB" sz="2400" dirty="0">
              <a:solidFill>
                <a:prstClr val="black"/>
              </a:solidFill>
              <a:latin typeface="Calibri" panose="020F0502020204030204"/>
            </a:endParaRPr>
          </a:p>
        </p:txBody>
      </p:sp>
      <p:pic>
        <p:nvPicPr>
          <p:cNvPr id="3" name="図 2" descr="スクリーンショット 2020-12-03 13.24.4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3932" y="1382527"/>
            <a:ext cx="5568673" cy="3981853"/>
          </a:xfrm>
          <a:prstGeom prst="rect">
            <a:avLst/>
          </a:prstGeom>
        </p:spPr>
      </p:pic>
      <p:sp>
        <p:nvSpPr>
          <p:cNvPr id="10" name="Content Placeholder 2">
            <a:extLst>
              <a:ext uri="{FF2B5EF4-FFF2-40B4-BE49-F238E27FC236}">
                <a16:creationId xmlns:a16="http://schemas.microsoft.com/office/drawing/2014/main" id="{FF812C53-E5A1-4C8C-88C4-20032CB0682D}"/>
              </a:ext>
            </a:extLst>
          </p:cNvPr>
          <p:cNvSpPr txBox="1">
            <a:spLocks/>
          </p:cNvSpPr>
          <p:nvPr/>
        </p:nvSpPr>
        <p:spPr>
          <a:xfrm>
            <a:off x="7007730" y="5668727"/>
            <a:ext cx="427883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800" i="1" dirty="0">
                <a:latin typeface="Calibri" panose="020F0502020204030204"/>
              </a:rPr>
              <a:t>Spanish and French versions </a:t>
            </a:r>
            <a:r>
              <a:rPr lang="en-US" sz="1800" i="1" dirty="0">
                <a:latin typeface="Calibri" panose="020F0502020204030204"/>
              </a:rPr>
              <a:t>available!</a:t>
            </a:r>
          </a:p>
        </p:txBody>
      </p:sp>
      <p:sp>
        <p:nvSpPr>
          <p:cNvPr id="11" name="Title 1"/>
          <p:cNvSpPr txBox="1">
            <a:spLocks/>
          </p:cNvSpPr>
          <p:nvPr/>
        </p:nvSpPr>
        <p:spPr>
          <a:xfrm>
            <a:off x="2135560" y="233104"/>
            <a:ext cx="6696744" cy="6834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mn-lt"/>
              </a:rPr>
              <a:t>E</a:t>
            </a:r>
            <a:r>
              <a:rPr lang="en-GB" sz="4000" b="1" dirty="0">
                <a:solidFill>
                  <a:srgbClr val="FFFFFF"/>
                </a:solidFill>
                <a:latin typeface="+mn-lt"/>
              </a:rPr>
              <a:t>-learning Course</a:t>
            </a:r>
          </a:p>
        </p:txBody>
      </p:sp>
      <p:sp>
        <p:nvSpPr>
          <p:cNvPr id="6" name="TextBox 5">
            <a:extLst>
              <a:ext uri="{FF2B5EF4-FFF2-40B4-BE49-F238E27FC236}">
                <a16:creationId xmlns:a16="http://schemas.microsoft.com/office/drawing/2014/main" id="{91B800F8-BD1B-DB44-3C9C-F2B68AB977C0}"/>
              </a:ext>
            </a:extLst>
          </p:cNvPr>
          <p:cNvSpPr txBox="1"/>
          <p:nvPr/>
        </p:nvSpPr>
        <p:spPr>
          <a:xfrm>
            <a:off x="-764924" y="6124654"/>
            <a:ext cx="6097424" cy="369332"/>
          </a:xfrm>
          <a:prstGeom prst="rect">
            <a:avLst/>
          </a:prstGeom>
          <a:noFill/>
        </p:spPr>
        <p:txBody>
          <a:bodyPr wrap="square">
            <a:spAutoFit/>
          </a:bodyPr>
          <a:lstStyle/>
          <a:p>
            <a:pPr algn="ctr"/>
            <a:r>
              <a:rPr lang="en-GB" b="1" dirty="0">
                <a:solidFill>
                  <a:schemeClr val="tx1"/>
                </a:solidFill>
              </a:rPr>
              <a:t>A </a:t>
            </a:r>
            <a:r>
              <a:rPr lang="en-GB" b="1" u="sng" dirty="0">
                <a:solidFill>
                  <a:schemeClr val="tx1"/>
                </a:solidFill>
              </a:rPr>
              <a:t>Certificate of Completion </a:t>
            </a:r>
            <a:r>
              <a:rPr lang="en-GB" b="1" dirty="0">
                <a:solidFill>
                  <a:schemeClr val="tx1"/>
                </a:solidFill>
              </a:rPr>
              <a:t>will be issued.</a:t>
            </a:r>
            <a:endParaRPr lang="en-GB" b="1" dirty="0">
              <a:solidFill>
                <a:schemeClr val="tx1"/>
              </a:solidFill>
              <a:ea typeface="Times New Roman"/>
              <a:cs typeface="Arial"/>
            </a:endParaRPr>
          </a:p>
        </p:txBody>
      </p:sp>
    </p:spTree>
    <p:extLst>
      <p:ext uri="{BB962C8B-B14F-4D97-AF65-F5344CB8AC3E}">
        <p14:creationId xmlns:p14="http://schemas.microsoft.com/office/powerpoint/2010/main" val="180920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673D53-DAAA-1A5C-17B6-73A2ABD9420A}"/>
              </a:ext>
            </a:extLst>
          </p:cNvPr>
          <p:cNvSpPr txBox="1">
            <a:spLocks/>
          </p:cNvSpPr>
          <p:nvPr/>
        </p:nvSpPr>
        <p:spPr>
          <a:xfrm>
            <a:off x="838200" y="365125"/>
            <a:ext cx="51911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b="1" dirty="0"/>
          </a:p>
        </p:txBody>
      </p:sp>
      <p:pic>
        <p:nvPicPr>
          <p:cNvPr id="14" name="Picture 13">
            <a:extLst>
              <a:ext uri="{FF2B5EF4-FFF2-40B4-BE49-F238E27FC236}">
                <a16:creationId xmlns:a16="http://schemas.microsoft.com/office/drawing/2014/main" id="{8A991E86-99BA-D0A1-4744-9204A0464856}"/>
              </a:ext>
            </a:extLst>
          </p:cNvPr>
          <p:cNvPicPr>
            <a:picLocks noChangeAspect="1"/>
          </p:cNvPicPr>
          <p:nvPr/>
        </p:nvPicPr>
        <p:blipFill>
          <a:blip r:embed="rId3"/>
          <a:stretch>
            <a:fillRect/>
          </a:stretch>
        </p:blipFill>
        <p:spPr>
          <a:xfrm>
            <a:off x="6687591" y="4373721"/>
            <a:ext cx="5354392" cy="1579545"/>
          </a:xfrm>
          <a:prstGeom prst="rect">
            <a:avLst/>
          </a:prstGeom>
        </p:spPr>
      </p:pic>
      <p:sp>
        <p:nvSpPr>
          <p:cNvPr id="12" name="TextBox 11">
            <a:extLst>
              <a:ext uri="{FF2B5EF4-FFF2-40B4-BE49-F238E27FC236}">
                <a16:creationId xmlns:a16="http://schemas.microsoft.com/office/drawing/2014/main" id="{3AFEDD31-A8A8-52AE-23A0-88D988DB75FF}"/>
              </a:ext>
            </a:extLst>
          </p:cNvPr>
          <p:cNvSpPr txBox="1"/>
          <p:nvPr/>
        </p:nvSpPr>
        <p:spPr>
          <a:xfrm>
            <a:off x="388435" y="2873687"/>
            <a:ext cx="5707565" cy="4155713"/>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sz="2000" dirty="0"/>
              <a:t>A collection of international and national instruments on space activities developed by UNOOSA</a:t>
            </a:r>
          </a:p>
          <a:p>
            <a:pPr marL="342900" indent="-228600" defTabSz="914400">
              <a:lnSpc>
                <a:spcPct val="90000"/>
              </a:lnSpc>
              <a:spcAft>
                <a:spcPts val="600"/>
              </a:spcAft>
              <a:buFont typeface="Arial" panose="020B0604020202020204" pitchFamily="34" charset="0"/>
              <a:buChar char="•"/>
            </a:pPr>
            <a:r>
              <a:rPr lang="en-US" sz="2000" dirty="0"/>
              <a:t>The objective of the platform is to</a:t>
            </a:r>
          </a:p>
          <a:p>
            <a:pPr marL="800100" lvl="1" indent="-228600" defTabSz="914400">
              <a:lnSpc>
                <a:spcPct val="90000"/>
              </a:lnSpc>
              <a:spcAft>
                <a:spcPts val="600"/>
              </a:spcAft>
              <a:buFont typeface="Arial" panose="020B0604020202020204" pitchFamily="34" charset="0"/>
              <a:buChar char="•"/>
            </a:pPr>
            <a:r>
              <a:rPr lang="en-US" sz="2000" dirty="0"/>
              <a:t>raise global awareness about and adherence to the five UN Space Treaties and additional non-binding instruments relevant to international space law</a:t>
            </a:r>
          </a:p>
          <a:p>
            <a:pPr marL="800100" lvl="1" indent="-228600" defTabSz="914400">
              <a:lnSpc>
                <a:spcPct val="90000"/>
              </a:lnSpc>
              <a:spcAft>
                <a:spcPts val="600"/>
              </a:spcAft>
              <a:buFont typeface="Arial" panose="020B0604020202020204" pitchFamily="34" charset="0"/>
              <a:buChar char="•"/>
            </a:pPr>
            <a:r>
              <a:rPr lang="en-US" sz="2000" dirty="0"/>
              <a:t>share best practices</a:t>
            </a:r>
          </a:p>
          <a:p>
            <a:pPr marL="800100" lvl="1" indent="-228600" defTabSz="914400">
              <a:lnSpc>
                <a:spcPct val="90000"/>
              </a:lnSpc>
              <a:spcAft>
                <a:spcPts val="600"/>
              </a:spcAft>
              <a:buFont typeface="Arial" panose="020B0604020202020204" pitchFamily="34" charset="0"/>
              <a:buChar char="•"/>
            </a:pPr>
            <a:r>
              <a:rPr lang="en-US" sz="2000" dirty="0"/>
              <a:t>foster the development of national legislation and policy related to space activities</a:t>
            </a:r>
          </a:p>
        </p:txBody>
      </p:sp>
      <p:pic>
        <p:nvPicPr>
          <p:cNvPr id="20" name="Picture 19">
            <a:extLst>
              <a:ext uri="{FF2B5EF4-FFF2-40B4-BE49-F238E27FC236}">
                <a16:creationId xmlns:a16="http://schemas.microsoft.com/office/drawing/2014/main" id="{BBCD17BC-00A1-52DE-D0AB-3B5406C1BCC3}"/>
              </a:ext>
            </a:extLst>
          </p:cNvPr>
          <p:cNvPicPr>
            <a:picLocks noChangeAspect="1"/>
          </p:cNvPicPr>
          <p:nvPr/>
        </p:nvPicPr>
        <p:blipFill>
          <a:blip r:embed="rId4"/>
          <a:stretch>
            <a:fillRect/>
          </a:stretch>
        </p:blipFill>
        <p:spPr>
          <a:xfrm>
            <a:off x="952219" y="1268760"/>
            <a:ext cx="4579996" cy="1538878"/>
          </a:xfrm>
          <a:prstGeom prst="rect">
            <a:avLst/>
          </a:prstGeom>
        </p:spPr>
      </p:pic>
      <p:pic>
        <p:nvPicPr>
          <p:cNvPr id="16" name="Picture 15">
            <a:extLst>
              <a:ext uri="{FF2B5EF4-FFF2-40B4-BE49-F238E27FC236}">
                <a16:creationId xmlns:a16="http://schemas.microsoft.com/office/drawing/2014/main" id="{759D6722-A094-D8F0-A73E-96BBEB2EA803}"/>
              </a:ext>
            </a:extLst>
          </p:cNvPr>
          <p:cNvPicPr>
            <a:picLocks noChangeAspect="1"/>
          </p:cNvPicPr>
          <p:nvPr/>
        </p:nvPicPr>
        <p:blipFill>
          <a:blip r:embed="rId5"/>
          <a:stretch>
            <a:fillRect/>
          </a:stretch>
        </p:blipFill>
        <p:spPr>
          <a:xfrm>
            <a:off x="6687591" y="2594721"/>
            <a:ext cx="5149132" cy="1737831"/>
          </a:xfrm>
          <a:prstGeom prst="rect">
            <a:avLst/>
          </a:prstGeom>
        </p:spPr>
      </p:pic>
      <p:pic>
        <p:nvPicPr>
          <p:cNvPr id="4" name="図 3" descr="スクリーンショット 2022-09-14 23.40.4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3563" y="5922670"/>
            <a:ext cx="2208420" cy="935330"/>
          </a:xfrm>
          <a:prstGeom prst="rect">
            <a:avLst/>
          </a:prstGeom>
        </p:spPr>
      </p:pic>
      <p:sp>
        <p:nvSpPr>
          <p:cNvPr id="17" name="AutoShape 2" descr="/astro/index.html">
            <a:extLst>
              <a:ext uri="{FF2B5EF4-FFF2-40B4-BE49-F238E27FC236}">
                <a16:creationId xmlns:a16="http://schemas.microsoft.com/office/drawing/2014/main" id="{235A6642-600C-AD83-D264-673736F127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Box 21">
            <a:extLst>
              <a:ext uri="{FF2B5EF4-FFF2-40B4-BE49-F238E27FC236}">
                <a16:creationId xmlns:a16="http://schemas.microsoft.com/office/drawing/2014/main" id="{3172824E-7882-E84F-28ED-124E354CE634}"/>
              </a:ext>
            </a:extLst>
          </p:cNvPr>
          <p:cNvSpPr txBox="1"/>
          <p:nvPr/>
        </p:nvSpPr>
        <p:spPr>
          <a:xfrm>
            <a:off x="4439816" y="6390335"/>
            <a:ext cx="6094140" cy="646331"/>
          </a:xfrm>
          <a:prstGeom prst="rect">
            <a:avLst/>
          </a:prstGeom>
          <a:noFill/>
        </p:spPr>
        <p:txBody>
          <a:bodyPr wrap="square">
            <a:spAutoFit/>
          </a:bodyPr>
          <a:lstStyle/>
          <a:p>
            <a:r>
              <a:rPr lang="en-GB" dirty="0">
                <a:hlinkClick r:id="rId7"/>
              </a:rPr>
              <a:t>https://astro.unoosa.org/astro</a:t>
            </a:r>
            <a:endParaRPr lang="en-GB" dirty="0"/>
          </a:p>
          <a:p>
            <a:endParaRPr lang="en-GB" dirty="0"/>
          </a:p>
        </p:txBody>
      </p:sp>
    </p:spTree>
    <p:extLst>
      <p:ext uri="{BB962C8B-B14F-4D97-AF65-F5344CB8AC3E}">
        <p14:creationId xmlns:p14="http://schemas.microsoft.com/office/powerpoint/2010/main" val="394183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F812C53-E5A1-4C8C-88C4-20032CB0682D}"/>
              </a:ext>
            </a:extLst>
          </p:cNvPr>
          <p:cNvSpPr txBox="1">
            <a:spLocks/>
          </p:cNvSpPr>
          <p:nvPr/>
        </p:nvSpPr>
        <p:spPr>
          <a:xfrm>
            <a:off x="1487488" y="457504"/>
            <a:ext cx="8784728"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a:solidFill>
                  <a:srgbClr val="FFFFFF"/>
                </a:solidFill>
                <a:latin typeface="Calibri" panose="020F0502020204030204"/>
              </a:rPr>
              <a:t>Technical Advisory Missions Delivered in 2022</a:t>
            </a:r>
            <a:br>
              <a:rPr lang="sl-SI" altLang="en-US" sz="1800" b="1" i="1" dirty="0">
                <a:solidFill>
                  <a:srgbClr val="FFFFFF"/>
                </a:solidFill>
                <a:latin typeface="Calibri" panose="020F0502020204030204"/>
              </a:rPr>
            </a:br>
            <a:br>
              <a:rPr lang="en-GB" altLang="en-US" sz="1400" b="1" i="1" dirty="0">
                <a:solidFill>
                  <a:srgbClr val="000000"/>
                </a:solidFill>
                <a:latin typeface="Calibri" panose="020F0502020204030204"/>
              </a:rPr>
            </a:br>
            <a:endParaRPr lang="en-GB" altLang="en-US" sz="1400" b="1" i="1" dirty="0">
              <a:solidFill>
                <a:srgbClr val="000000"/>
              </a:solidFill>
              <a:latin typeface="Calibri" panose="020F0502020204030204"/>
            </a:endParaRPr>
          </a:p>
          <a:p>
            <a:pPr algn="ctr">
              <a:defRPr/>
            </a:pPr>
            <a:endParaRPr lang="en-GB" sz="2400" dirty="0">
              <a:solidFill>
                <a:prstClr val="black"/>
              </a:solidFill>
              <a:latin typeface="Calibri" panose="020F0502020204030204"/>
            </a:endParaRPr>
          </a:p>
        </p:txBody>
      </p:sp>
      <p:graphicFrame>
        <p:nvGraphicFramePr>
          <p:cNvPr id="3" name="Table 1">
            <a:extLst>
              <a:ext uri="{FF2B5EF4-FFF2-40B4-BE49-F238E27FC236}">
                <a16:creationId xmlns:a16="http://schemas.microsoft.com/office/drawing/2014/main" id="{8659E7FE-A03E-4E6D-95E9-4640945973F3}"/>
              </a:ext>
            </a:extLst>
          </p:cNvPr>
          <p:cNvGraphicFramePr>
            <a:graphicFrameLocks noGrp="1"/>
          </p:cNvGraphicFramePr>
          <p:nvPr>
            <p:extLst>
              <p:ext uri="{D42A27DB-BD31-4B8C-83A1-F6EECF244321}">
                <p14:modId xmlns:p14="http://schemas.microsoft.com/office/powerpoint/2010/main" val="1962345391"/>
              </p:ext>
            </p:extLst>
          </p:nvPr>
        </p:nvGraphicFramePr>
        <p:xfrm>
          <a:off x="407368" y="1556792"/>
          <a:ext cx="11665297" cy="4497195"/>
        </p:xfrm>
        <a:graphic>
          <a:graphicData uri="http://schemas.openxmlformats.org/drawingml/2006/table">
            <a:tbl>
              <a:tblPr firstRow="1" bandRow="1">
                <a:tableStyleId>{5C22544A-7EE6-4342-B048-85BDC9FD1C3A}</a:tableStyleId>
              </a:tblPr>
              <a:tblGrid>
                <a:gridCol w="2410185">
                  <a:extLst>
                    <a:ext uri="{9D8B030D-6E8A-4147-A177-3AD203B41FA5}">
                      <a16:colId xmlns:a16="http://schemas.microsoft.com/office/drawing/2014/main" val="1874982859"/>
                    </a:ext>
                  </a:extLst>
                </a:gridCol>
                <a:gridCol w="3422463">
                  <a:extLst>
                    <a:ext uri="{9D8B030D-6E8A-4147-A177-3AD203B41FA5}">
                      <a16:colId xmlns:a16="http://schemas.microsoft.com/office/drawing/2014/main" val="2280669175"/>
                    </a:ext>
                  </a:extLst>
                </a:gridCol>
                <a:gridCol w="1024655">
                  <a:extLst>
                    <a:ext uri="{9D8B030D-6E8A-4147-A177-3AD203B41FA5}">
                      <a16:colId xmlns:a16="http://schemas.microsoft.com/office/drawing/2014/main" val="3949403889"/>
                    </a:ext>
                  </a:extLst>
                </a:gridCol>
                <a:gridCol w="2316378">
                  <a:extLst>
                    <a:ext uri="{9D8B030D-6E8A-4147-A177-3AD203B41FA5}">
                      <a16:colId xmlns:a16="http://schemas.microsoft.com/office/drawing/2014/main" val="20004"/>
                    </a:ext>
                  </a:extLst>
                </a:gridCol>
                <a:gridCol w="2491616">
                  <a:extLst>
                    <a:ext uri="{9D8B030D-6E8A-4147-A177-3AD203B41FA5}">
                      <a16:colId xmlns:a16="http://schemas.microsoft.com/office/drawing/2014/main" val="69833587"/>
                    </a:ext>
                  </a:extLst>
                </a:gridCol>
              </a:tblGrid>
              <a:tr h="149736">
                <a:tc gridSpan="2">
                  <a:txBody>
                    <a:bodyPr/>
                    <a:lstStyle/>
                    <a:p>
                      <a:r>
                        <a:rPr lang="en-GB" sz="1800" dirty="0"/>
                        <a:t>Target Beneficiaries</a:t>
                      </a:r>
                    </a:p>
                  </a:txBody>
                  <a:tcPr/>
                </a:tc>
                <a:tc hMerge="1">
                  <a:txBody>
                    <a:bodyPr/>
                    <a:lstStyle/>
                    <a:p>
                      <a:endParaRPr lang="en-GB" dirty="0"/>
                    </a:p>
                  </a:txBody>
                  <a:tcPr/>
                </a:tc>
                <a:tc>
                  <a:txBody>
                    <a:bodyPr/>
                    <a:lstStyle/>
                    <a:p>
                      <a:r>
                        <a:rPr lang="en-GB" sz="1800" dirty="0"/>
                        <a:t>Location</a:t>
                      </a:r>
                    </a:p>
                  </a:txBody>
                  <a:tcPr/>
                </a:tc>
                <a:tc>
                  <a:txBody>
                    <a:bodyPr/>
                    <a:lstStyle/>
                    <a:p>
                      <a:r>
                        <a:rPr lang="en-GB" sz="1800" dirty="0"/>
                        <a:t>Language</a:t>
                      </a:r>
                    </a:p>
                  </a:txBody>
                  <a:tcPr/>
                </a:tc>
                <a:tc>
                  <a:txBody>
                    <a:bodyPr/>
                    <a:lstStyle/>
                    <a:p>
                      <a:r>
                        <a:rPr lang="en-GB" sz="1800" dirty="0"/>
                        <a:t>Date</a:t>
                      </a:r>
                    </a:p>
                  </a:txBody>
                  <a:tcPr/>
                </a:tc>
                <a:extLst>
                  <a:ext uri="{0D108BD9-81ED-4DB2-BD59-A6C34878D82A}">
                    <a16:rowId xmlns:a16="http://schemas.microsoft.com/office/drawing/2014/main" val="1209580765"/>
                  </a:ext>
                </a:extLst>
              </a:tr>
              <a:tr h="286299">
                <a:tc>
                  <a:txBody>
                    <a:bodyPr/>
                    <a:lstStyle/>
                    <a:p>
                      <a:r>
                        <a:rPr lang="en-GB" sz="1400" dirty="0"/>
                        <a:t>Chile</a:t>
                      </a:r>
                    </a:p>
                  </a:txBody>
                  <a:tcPr/>
                </a:tc>
                <a:tc>
                  <a:txBody>
                    <a:bodyPr/>
                    <a:lstStyle/>
                    <a:p>
                      <a:r>
                        <a:rPr lang="en-GB" sz="1400" dirty="0"/>
                        <a:t>National authorities </a:t>
                      </a:r>
                    </a:p>
                  </a:txBody>
                  <a:tcPr/>
                </a:tc>
                <a:tc>
                  <a:txBody>
                    <a:bodyPr/>
                    <a:lstStyle/>
                    <a:p>
                      <a:r>
                        <a:rPr lang="en-GB" sz="1400" dirty="0"/>
                        <a:t>Hybrid</a:t>
                      </a:r>
                    </a:p>
                  </a:txBody>
                  <a:tcPr/>
                </a:tc>
                <a:tc>
                  <a:txBody>
                    <a:bodyPr/>
                    <a:lstStyle/>
                    <a:p>
                      <a:r>
                        <a:rPr lang="en-GB" sz="1400" dirty="0"/>
                        <a:t>Spanish</a:t>
                      </a:r>
                    </a:p>
                  </a:txBody>
                  <a:tcPr/>
                </a:tc>
                <a:tc>
                  <a:txBody>
                    <a:bodyPr/>
                    <a:lstStyle/>
                    <a:p>
                      <a:r>
                        <a:rPr lang="en-GB" sz="1400" dirty="0"/>
                        <a:t>13-16 Oct 2020</a:t>
                      </a:r>
                    </a:p>
                  </a:txBody>
                  <a:tcPr/>
                </a:tc>
                <a:extLst>
                  <a:ext uri="{0D108BD9-81ED-4DB2-BD59-A6C34878D82A}">
                    <a16:rowId xmlns:a16="http://schemas.microsoft.com/office/drawing/2014/main" val="2835250844"/>
                  </a:ext>
                </a:extLst>
              </a:tr>
              <a:tr h="297860">
                <a:tc>
                  <a:txBody>
                    <a:bodyPr/>
                    <a:lstStyle/>
                    <a:p>
                      <a:r>
                        <a:rPr lang="en-GB" sz="1400" dirty="0"/>
                        <a:t>Regional</a:t>
                      </a:r>
                    </a:p>
                  </a:txBody>
                  <a:tcPr/>
                </a:tc>
                <a:tc>
                  <a:txBody>
                    <a:bodyPr/>
                    <a:lstStyle/>
                    <a:p>
                      <a:r>
                        <a:rPr lang="en-GB" sz="1400" dirty="0"/>
                        <a:t>African countries</a:t>
                      </a:r>
                    </a:p>
                  </a:txBody>
                  <a:tcPr/>
                </a:tc>
                <a:tc>
                  <a:txBody>
                    <a:bodyPr/>
                    <a:lstStyle/>
                    <a:p>
                      <a:r>
                        <a:rPr lang="en-GB" sz="1400" dirty="0"/>
                        <a:t>Online</a:t>
                      </a:r>
                    </a:p>
                  </a:txBody>
                  <a:tcPr/>
                </a:tc>
                <a:tc>
                  <a:txBody>
                    <a:bodyPr/>
                    <a:lstStyle/>
                    <a:p>
                      <a:r>
                        <a:rPr lang="en-GB" sz="1400" dirty="0"/>
                        <a:t>English</a:t>
                      </a:r>
                    </a:p>
                  </a:txBody>
                  <a:tcPr/>
                </a:tc>
                <a:tc>
                  <a:txBody>
                    <a:bodyPr/>
                    <a:lstStyle/>
                    <a:p>
                      <a:r>
                        <a:rPr lang="en-GB" sz="1400" dirty="0"/>
                        <a:t>7</a:t>
                      </a:r>
                      <a:r>
                        <a:rPr lang="en-GB" sz="1400" baseline="0" dirty="0"/>
                        <a:t> Dec </a:t>
                      </a:r>
                      <a:r>
                        <a:rPr lang="en-GB" sz="1400" dirty="0"/>
                        <a:t> 2020</a:t>
                      </a:r>
                    </a:p>
                  </a:txBody>
                  <a:tcPr/>
                </a:tc>
                <a:extLst>
                  <a:ext uri="{0D108BD9-81ED-4DB2-BD59-A6C34878D82A}">
                    <a16:rowId xmlns:a16="http://schemas.microsoft.com/office/drawing/2014/main" val="20870402"/>
                  </a:ext>
                </a:extLst>
              </a:tr>
              <a:tr h="248776">
                <a:tc>
                  <a:txBody>
                    <a:bodyPr/>
                    <a:lstStyle/>
                    <a:p>
                      <a:r>
                        <a:rPr lang="en-GB" sz="1400" dirty="0"/>
                        <a:t>Series of 16 Lectures </a:t>
                      </a:r>
                    </a:p>
                  </a:txBody>
                  <a:tcPr/>
                </a:tc>
                <a:tc>
                  <a:txBody>
                    <a:bodyPr/>
                    <a:lstStyle/>
                    <a:p>
                      <a:r>
                        <a:rPr lang="en-GB" sz="1400" dirty="0"/>
                        <a:t>Global</a:t>
                      </a:r>
                    </a:p>
                  </a:txBody>
                  <a:tcPr/>
                </a:tc>
                <a:tc>
                  <a:txBody>
                    <a:bodyPr/>
                    <a:lstStyle/>
                    <a:p>
                      <a:r>
                        <a:rPr lang="en-GB" sz="1400" dirty="0"/>
                        <a:t>Online</a:t>
                      </a:r>
                    </a:p>
                  </a:txBody>
                  <a:tcPr/>
                </a:tc>
                <a:tc>
                  <a:txBody>
                    <a:bodyPr/>
                    <a:lstStyle/>
                    <a:p>
                      <a:r>
                        <a:rPr lang="en-GB" sz="1400" dirty="0"/>
                        <a:t>English</a:t>
                      </a:r>
                    </a:p>
                  </a:txBody>
                  <a:tcPr/>
                </a:tc>
                <a:tc>
                  <a:txBody>
                    <a:bodyPr/>
                    <a:lstStyle/>
                    <a:p>
                      <a:r>
                        <a:rPr lang="en-GB" sz="1400" dirty="0"/>
                        <a:t>Oct 2021-Mar2022</a:t>
                      </a:r>
                    </a:p>
                  </a:txBody>
                  <a:tcPr/>
                </a:tc>
                <a:extLst>
                  <a:ext uri="{0D108BD9-81ED-4DB2-BD59-A6C34878D82A}">
                    <a16:rowId xmlns:a16="http://schemas.microsoft.com/office/drawing/2014/main" val="3721010147"/>
                  </a:ext>
                </a:extLst>
              </a:tr>
              <a:tr h="462405">
                <a:tc>
                  <a:txBody>
                    <a:bodyPr/>
                    <a:lstStyle/>
                    <a:p>
                      <a:r>
                        <a:rPr lang="en-GB" sz="1400" dirty="0"/>
                        <a:t>Chile</a:t>
                      </a:r>
                    </a:p>
                  </a:txBody>
                  <a:tcPr/>
                </a:tc>
                <a:tc>
                  <a:txBody>
                    <a:bodyPr/>
                    <a:lstStyle/>
                    <a:p>
                      <a:r>
                        <a:rPr lang="en-GB" sz="1400" dirty="0"/>
                        <a:t>National Authorities</a:t>
                      </a:r>
                      <a:r>
                        <a:rPr lang="en-GB" sz="1400" baseline="0" dirty="0"/>
                        <a:t> and Latin American Countries</a:t>
                      </a:r>
                      <a:endParaRPr lang="en-GB" sz="1400" dirty="0"/>
                    </a:p>
                  </a:txBody>
                  <a:tcPr/>
                </a:tc>
                <a:tc>
                  <a:txBody>
                    <a:bodyPr/>
                    <a:lstStyle/>
                    <a:p>
                      <a:r>
                        <a:rPr lang="en-GB" sz="1400" dirty="0"/>
                        <a:t>Hybrid</a:t>
                      </a:r>
                    </a:p>
                  </a:txBody>
                  <a:tcPr/>
                </a:tc>
                <a:tc>
                  <a:txBody>
                    <a:bodyPr/>
                    <a:lstStyle/>
                    <a:p>
                      <a:r>
                        <a:rPr lang="en-GB" sz="1400" dirty="0"/>
                        <a:t>Spanish</a:t>
                      </a:r>
                    </a:p>
                  </a:txBody>
                  <a:tcPr/>
                </a:tc>
                <a:tc>
                  <a:txBody>
                    <a:bodyPr/>
                    <a:lstStyle/>
                    <a:p>
                      <a:r>
                        <a:rPr lang="en-GB" sz="1400" dirty="0"/>
                        <a:t>19-21 Oct 2021</a:t>
                      </a:r>
                    </a:p>
                  </a:txBody>
                  <a:tcPr/>
                </a:tc>
                <a:extLst>
                  <a:ext uri="{0D108BD9-81ED-4DB2-BD59-A6C34878D82A}">
                    <a16:rowId xmlns:a16="http://schemas.microsoft.com/office/drawing/2014/main" val="10003"/>
                  </a:ext>
                </a:extLst>
              </a:tr>
              <a:tr h="361920">
                <a:tc>
                  <a:txBody>
                    <a:bodyPr/>
                    <a:lstStyle/>
                    <a:p>
                      <a:r>
                        <a:rPr lang="en-GB" sz="1400" dirty="0"/>
                        <a:t>Rwanda National</a:t>
                      </a:r>
                    </a:p>
                  </a:txBody>
                  <a:tcPr/>
                </a:tc>
                <a:tc>
                  <a:txBody>
                    <a:bodyPr/>
                    <a:lstStyle/>
                    <a:p>
                      <a:r>
                        <a:rPr lang="en-GB" sz="1400" dirty="0"/>
                        <a:t>National authorities</a:t>
                      </a:r>
                    </a:p>
                  </a:txBody>
                  <a:tcPr/>
                </a:tc>
                <a:tc>
                  <a:txBody>
                    <a:bodyPr/>
                    <a:lstStyle/>
                    <a:p>
                      <a:r>
                        <a:rPr lang="en-GB" sz="1400" dirty="0"/>
                        <a:t>Online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ja-JP" sz="1400" dirty="0"/>
                        <a:t>English</a:t>
                      </a:r>
                    </a:p>
                  </a:txBody>
                  <a:tcPr/>
                </a:tc>
                <a:tc>
                  <a:txBody>
                    <a:bodyPr/>
                    <a:lstStyle/>
                    <a:p>
                      <a:r>
                        <a:rPr lang="en-GB" sz="1400" dirty="0"/>
                        <a:t>18-19 Jan 2022</a:t>
                      </a:r>
                    </a:p>
                  </a:txBody>
                  <a:tcPr/>
                </a:tc>
                <a:extLst>
                  <a:ext uri="{0D108BD9-81ED-4DB2-BD59-A6C34878D82A}">
                    <a16:rowId xmlns:a16="http://schemas.microsoft.com/office/drawing/2014/main" val="10005"/>
                  </a:ext>
                </a:extLst>
              </a:tr>
              <a:tr h="462405">
                <a:tc>
                  <a:txBody>
                    <a:bodyPr/>
                    <a:lstStyle/>
                    <a:p>
                      <a:r>
                        <a:rPr lang="en-GB" altLang="ja-JP" sz="1400" dirty="0"/>
                        <a:t>Regional</a:t>
                      </a:r>
                      <a:endParaRPr lang="en-GB" sz="1400" dirty="0"/>
                    </a:p>
                  </a:txBody>
                  <a:tcPr/>
                </a:tc>
                <a:tc>
                  <a:txBody>
                    <a:bodyPr/>
                    <a:lstStyle/>
                    <a:p>
                      <a:r>
                        <a:rPr lang="en-GB" altLang="ja-JP" sz="1400" dirty="0"/>
                        <a:t>Asia and the  Pacific</a:t>
                      </a:r>
                    </a:p>
                  </a:txBody>
                  <a:tcPr/>
                </a:tc>
                <a:tc>
                  <a:txBody>
                    <a:bodyPr/>
                    <a:lstStyle/>
                    <a:p>
                      <a:r>
                        <a:rPr lang="en-GB" sz="1400" dirty="0"/>
                        <a:t>Online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ja-JP" sz="1400" dirty="0"/>
                        <a:t>English</a:t>
                      </a:r>
                    </a:p>
                  </a:txBody>
                  <a:tcPr/>
                </a:tc>
                <a:tc>
                  <a:txBody>
                    <a:bodyPr/>
                    <a:lstStyle/>
                    <a:p>
                      <a:r>
                        <a:rPr lang="en-GB" sz="1400" dirty="0"/>
                        <a:t>24-26 Jan 2022</a:t>
                      </a:r>
                    </a:p>
                  </a:txBody>
                  <a:tcPr/>
                </a:tc>
                <a:extLst>
                  <a:ext uri="{0D108BD9-81ED-4DB2-BD59-A6C34878D82A}">
                    <a16:rowId xmlns:a16="http://schemas.microsoft.com/office/drawing/2014/main" val="10006"/>
                  </a:ext>
                </a:extLst>
              </a:tr>
              <a:tr h="462405">
                <a:tc>
                  <a:txBody>
                    <a:bodyPr/>
                    <a:lstStyle/>
                    <a:p>
                      <a:r>
                        <a:rPr lang="en-GB" sz="1400" dirty="0"/>
                        <a:t>Chile</a:t>
                      </a:r>
                    </a:p>
                  </a:txBody>
                  <a:tcPr/>
                </a:tc>
                <a:tc>
                  <a:txBody>
                    <a:bodyPr/>
                    <a:lstStyle/>
                    <a:p>
                      <a:r>
                        <a:rPr lang="en-GB" sz="1400" dirty="0"/>
                        <a:t>National Authorities and Latin American Countries</a:t>
                      </a:r>
                    </a:p>
                  </a:txBody>
                  <a:tcPr/>
                </a:tc>
                <a:tc>
                  <a:txBody>
                    <a:bodyPr/>
                    <a:lstStyle/>
                    <a:p>
                      <a:r>
                        <a:rPr lang="en-GB" sz="1400" dirty="0"/>
                        <a:t>Hybrid</a:t>
                      </a:r>
                    </a:p>
                  </a:txBody>
                  <a:tcPr/>
                </a:tc>
                <a:tc>
                  <a:txBody>
                    <a:bodyPr/>
                    <a:lstStyle/>
                    <a:p>
                      <a:r>
                        <a:rPr lang="en-GB" sz="1400" dirty="0"/>
                        <a:t>Spanish/English</a:t>
                      </a:r>
                    </a:p>
                  </a:txBody>
                  <a:tcPr/>
                </a:tc>
                <a:tc>
                  <a:txBody>
                    <a:bodyPr/>
                    <a:lstStyle/>
                    <a:p>
                      <a:r>
                        <a:rPr lang="en-GB" sz="1400" dirty="0"/>
                        <a:t>6-8 April 2022</a:t>
                      </a:r>
                    </a:p>
                  </a:txBody>
                  <a:tcPr/>
                </a:tc>
                <a:extLst>
                  <a:ext uri="{0D108BD9-81ED-4DB2-BD59-A6C34878D82A}">
                    <a16:rowId xmlns:a16="http://schemas.microsoft.com/office/drawing/2014/main" val="10007"/>
                  </a:ext>
                </a:extLst>
              </a:tr>
              <a:tr h="359613">
                <a:tc>
                  <a:txBody>
                    <a:bodyPr/>
                    <a:lstStyle/>
                    <a:p>
                      <a:r>
                        <a:rPr lang="en-GB" sz="1400" dirty="0"/>
                        <a:t>The Philippines</a:t>
                      </a:r>
                    </a:p>
                  </a:txBody>
                  <a:tcPr/>
                </a:tc>
                <a:tc>
                  <a:txBody>
                    <a:bodyPr/>
                    <a:lstStyle/>
                    <a:p>
                      <a:r>
                        <a:rPr lang="en-GB" sz="1400" dirty="0"/>
                        <a:t>National authorities</a:t>
                      </a:r>
                    </a:p>
                  </a:txBody>
                  <a:tcPr/>
                </a:tc>
                <a:tc>
                  <a:txBody>
                    <a:bodyPr/>
                    <a:lstStyle/>
                    <a:p>
                      <a:r>
                        <a:rPr lang="en-GB" sz="1400" dirty="0"/>
                        <a:t>In person</a:t>
                      </a:r>
                    </a:p>
                  </a:txBody>
                  <a:tcPr/>
                </a:tc>
                <a:tc>
                  <a:txBody>
                    <a:bodyPr/>
                    <a:lstStyle/>
                    <a:p>
                      <a:r>
                        <a:rPr lang="en-GB" sz="1400" dirty="0"/>
                        <a:t>English</a:t>
                      </a:r>
                    </a:p>
                  </a:txBody>
                  <a:tcPr/>
                </a:tc>
                <a:tc>
                  <a:txBody>
                    <a:bodyPr/>
                    <a:lstStyle/>
                    <a:p>
                      <a:r>
                        <a:rPr lang="en-GB" sz="1400" dirty="0"/>
                        <a:t>18-20</a:t>
                      </a:r>
                      <a:r>
                        <a:rPr lang="en-GB" sz="1400" baseline="0" dirty="0"/>
                        <a:t> October 2022</a:t>
                      </a:r>
                      <a:endParaRPr lang="en-GB" sz="1400" dirty="0"/>
                    </a:p>
                  </a:txBody>
                  <a:tcPr/>
                </a:tc>
                <a:extLst>
                  <a:ext uri="{0D108BD9-81ED-4DB2-BD59-A6C34878D82A}">
                    <a16:rowId xmlns:a16="http://schemas.microsoft.com/office/drawing/2014/main" val="10008"/>
                  </a:ext>
                </a:extLst>
              </a:tr>
              <a:tr h="332259">
                <a:tc>
                  <a:txBody>
                    <a:bodyPr/>
                    <a:lstStyle/>
                    <a:p>
                      <a:r>
                        <a:rPr lang="en-GB" sz="1400" dirty="0"/>
                        <a:t>Malaysia</a:t>
                      </a:r>
                    </a:p>
                  </a:txBody>
                  <a:tcPr/>
                </a:tc>
                <a:tc>
                  <a:txBody>
                    <a:bodyPr/>
                    <a:lstStyle/>
                    <a:p>
                      <a:r>
                        <a:rPr lang="en-GB" sz="1400" dirty="0"/>
                        <a:t>National authorities</a:t>
                      </a:r>
                    </a:p>
                  </a:txBody>
                  <a:tcPr/>
                </a:tc>
                <a:tc>
                  <a:txBody>
                    <a:bodyPr/>
                    <a:lstStyle/>
                    <a:p>
                      <a:r>
                        <a:rPr lang="en-GB" sz="1400" dirty="0"/>
                        <a:t>In person</a:t>
                      </a:r>
                    </a:p>
                  </a:txBody>
                  <a:tcPr/>
                </a:tc>
                <a:tc>
                  <a:txBody>
                    <a:bodyPr/>
                    <a:lstStyle/>
                    <a:p>
                      <a:r>
                        <a:rPr lang="en-GB" sz="1400" dirty="0"/>
                        <a:t>English</a:t>
                      </a:r>
                    </a:p>
                  </a:txBody>
                  <a:tcPr/>
                </a:tc>
                <a:tc>
                  <a:txBody>
                    <a:bodyPr/>
                    <a:lstStyle/>
                    <a:p>
                      <a:r>
                        <a:rPr lang="en-GB" sz="1400" dirty="0"/>
                        <a:t>21-23</a:t>
                      </a:r>
                      <a:r>
                        <a:rPr lang="en-GB" sz="1400" baseline="0" dirty="0"/>
                        <a:t> November 2022</a:t>
                      </a:r>
                      <a:endParaRPr lang="en-GB" sz="1400" dirty="0"/>
                    </a:p>
                  </a:txBody>
                  <a:tcPr/>
                </a:tc>
                <a:extLst>
                  <a:ext uri="{0D108BD9-81ED-4DB2-BD59-A6C34878D82A}">
                    <a16:rowId xmlns:a16="http://schemas.microsoft.com/office/drawing/2014/main" val="10009"/>
                  </a:ext>
                </a:extLst>
              </a:tr>
              <a:tr h="332259">
                <a:tc>
                  <a:txBody>
                    <a:bodyPr/>
                    <a:lstStyle/>
                    <a:p>
                      <a:r>
                        <a:rPr lang="en-GB" sz="1400" dirty="0"/>
                        <a:t>Regional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ja-JP" sz="1400" dirty="0"/>
                        <a:t>African countries</a:t>
                      </a:r>
                    </a:p>
                  </a:txBody>
                  <a:tcPr/>
                </a:tc>
                <a:tc>
                  <a:txBody>
                    <a:bodyPr/>
                    <a:lstStyle/>
                    <a:p>
                      <a:r>
                        <a:rPr lang="en-GB" sz="1400" dirty="0"/>
                        <a:t>In person</a:t>
                      </a:r>
                    </a:p>
                  </a:txBody>
                  <a:tcPr/>
                </a:tc>
                <a:tc>
                  <a:txBody>
                    <a:bodyPr/>
                    <a:lstStyle/>
                    <a:p>
                      <a:r>
                        <a:rPr lang="en-GB" sz="1400" dirty="0"/>
                        <a:t>English/ French</a:t>
                      </a:r>
                    </a:p>
                  </a:txBody>
                  <a:tcPr/>
                </a:tc>
                <a:tc>
                  <a:txBody>
                    <a:bodyPr/>
                    <a:lstStyle/>
                    <a:p>
                      <a:r>
                        <a:rPr lang="en-GB" sz="1400" dirty="0"/>
                        <a:t>6-8 December 2022</a:t>
                      </a:r>
                    </a:p>
                  </a:txBody>
                  <a:tcPr/>
                </a:tc>
                <a:extLst>
                  <a:ext uri="{0D108BD9-81ED-4DB2-BD59-A6C34878D82A}">
                    <a16:rowId xmlns:a16="http://schemas.microsoft.com/office/drawing/2014/main" val="10010"/>
                  </a:ext>
                </a:extLst>
              </a:tr>
              <a:tr h="332259">
                <a:tc>
                  <a:txBody>
                    <a:bodyPr/>
                    <a:lstStyle/>
                    <a:p>
                      <a:r>
                        <a:rPr lang="en-GB" sz="1400" dirty="0"/>
                        <a:t>Thailand</a:t>
                      </a:r>
                    </a:p>
                  </a:txBody>
                  <a:tcPr/>
                </a:tc>
                <a:tc>
                  <a:txBody>
                    <a:bodyPr/>
                    <a:lstStyle/>
                    <a:p>
                      <a:r>
                        <a:rPr lang="en-GB" sz="1400" dirty="0"/>
                        <a:t>National authorities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ja-JP" sz="1400" dirty="0"/>
                        <a:t>Online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ja-JP" sz="1400" dirty="0"/>
                        <a:t>English</a:t>
                      </a:r>
                    </a:p>
                  </a:txBody>
                  <a:tcPr/>
                </a:tc>
                <a:tc>
                  <a:txBody>
                    <a:bodyPr/>
                    <a:lstStyle/>
                    <a:p>
                      <a:r>
                        <a:rPr lang="en-GB" sz="1400" dirty="0"/>
                        <a:t>15-16</a:t>
                      </a:r>
                      <a:r>
                        <a:rPr lang="en-GB" sz="1400" baseline="0" dirty="0"/>
                        <a:t> December 2022</a:t>
                      </a:r>
                      <a:endParaRPr lang="en-GB" sz="14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6810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F812C53-E5A1-4C8C-88C4-20032CB0682D}"/>
              </a:ext>
            </a:extLst>
          </p:cNvPr>
          <p:cNvSpPr txBox="1">
            <a:spLocks/>
          </p:cNvSpPr>
          <p:nvPr/>
        </p:nvSpPr>
        <p:spPr>
          <a:xfrm>
            <a:off x="1487488" y="332656"/>
            <a:ext cx="8784728"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a:solidFill>
                  <a:srgbClr val="FFFFFF"/>
                </a:solidFill>
                <a:latin typeface="Calibri" panose="020F0502020204030204"/>
              </a:rPr>
              <a:t>Technical Advisory Missions Planned in 2023</a:t>
            </a:r>
            <a:br>
              <a:rPr lang="sl-SI" altLang="en-US" sz="1800" b="1" i="1" dirty="0">
                <a:solidFill>
                  <a:srgbClr val="FFFFFF"/>
                </a:solidFill>
                <a:latin typeface="Calibri" panose="020F0502020204030204"/>
              </a:rPr>
            </a:br>
            <a:br>
              <a:rPr lang="en-GB" altLang="en-US" sz="1400" b="1" i="1" dirty="0">
                <a:solidFill>
                  <a:srgbClr val="000000"/>
                </a:solidFill>
                <a:latin typeface="Calibri" panose="020F0502020204030204"/>
              </a:rPr>
            </a:br>
            <a:endParaRPr lang="en-GB" altLang="en-US" sz="1400" b="1" i="1" dirty="0">
              <a:solidFill>
                <a:srgbClr val="000000"/>
              </a:solidFill>
              <a:latin typeface="Calibri" panose="020F0502020204030204"/>
            </a:endParaRPr>
          </a:p>
          <a:p>
            <a:pPr algn="ctr">
              <a:defRPr/>
            </a:pPr>
            <a:endParaRPr lang="en-GB" sz="2400" dirty="0">
              <a:solidFill>
                <a:prstClr val="black"/>
              </a:solidFill>
              <a:latin typeface="Calibri" panose="020F0502020204030204"/>
            </a:endParaRPr>
          </a:p>
        </p:txBody>
      </p:sp>
      <p:graphicFrame>
        <p:nvGraphicFramePr>
          <p:cNvPr id="3" name="Table 1">
            <a:extLst>
              <a:ext uri="{FF2B5EF4-FFF2-40B4-BE49-F238E27FC236}">
                <a16:creationId xmlns:a16="http://schemas.microsoft.com/office/drawing/2014/main" id="{8659E7FE-A03E-4E6D-95E9-4640945973F3}"/>
              </a:ext>
            </a:extLst>
          </p:cNvPr>
          <p:cNvGraphicFramePr>
            <a:graphicFrameLocks noGrp="1"/>
          </p:cNvGraphicFramePr>
          <p:nvPr>
            <p:extLst>
              <p:ext uri="{D42A27DB-BD31-4B8C-83A1-F6EECF244321}">
                <p14:modId xmlns:p14="http://schemas.microsoft.com/office/powerpoint/2010/main" val="1203107385"/>
              </p:ext>
            </p:extLst>
          </p:nvPr>
        </p:nvGraphicFramePr>
        <p:xfrm>
          <a:off x="263351" y="1484784"/>
          <a:ext cx="11665297" cy="2251680"/>
        </p:xfrm>
        <a:graphic>
          <a:graphicData uri="http://schemas.openxmlformats.org/drawingml/2006/table">
            <a:tbl>
              <a:tblPr firstRow="1" bandRow="1">
                <a:tableStyleId>{5C22544A-7EE6-4342-B048-85BDC9FD1C3A}</a:tableStyleId>
              </a:tblPr>
              <a:tblGrid>
                <a:gridCol w="2410185">
                  <a:extLst>
                    <a:ext uri="{9D8B030D-6E8A-4147-A177-3AD203B41FA5}">
                      <a16:colId xmlns:a16="http://schemas.microsoft.com/office/drawing/2014/main" val="1874982859"/>
                    </a:ext>
                  </a:extLst>
                </a:gridCol>
                <a:gridCol w="3350456">
                  <a:extLst>
                    <a:ext uri="{9D8B030D-6E8A-4147-A177-3AD203B41FA5}">
                      <a16:colId xmlns:a16="http://schemas.microsoft.com/office/drawing/2014/main" val="2280669175"/>
                    </a:ext>
                  </a:extLst>
                </a:gridCol>
                <a:gridCol w="1096662">
                  <a:extLst>
                    <a:ext uri="{9D8B030D-6E8A-4147-A177-3AD203B41FA5}">
                      <a16:colId xmlns:a16="http://schemas.microsoft.com/office/drawing/2014/main" val="3949403889"/>
                    </a:ext>
                  </a:extLst>
                </a:gridCol>
                <a:gridCol w="2316378">
                  <a:extLst>
                    <a:ext uri="{9D8B030D-6E8A-4147-A177-3AD203B41FA5}">
                      <a16:colId xmlns:a16="http://schemas.microsoft.com/office/drawing/2014/main" val="20004"/>
                    </a:ext>
                  </a:extLst>
                </a:gridCol>
                <a:gridCol w="2491616">
                  <a:extLst>
                    <a:ext uri="{9D8B030D-6E8A-4147-A177-3AD203B41FA5}">
                      <a16:colId xmlns:a16="http://schemas.microsoft.com/office/drawing/2014/main" val="69833587"/>
                    </a:ext>
                  </a:extLst>
                </a:gridCol>
              </a:tblGrid>
              <a:tr h="149736">
                <a:tc gridSpan="2">
                  <a:txBody>
                    <a:bodyPr/>
                    <a:lstStyle/>
                    <a:p>
                      <a:r>
                        <a:rPr lang="en-GB" sz="1800" dirty="0"/>
                        <a:t>Target Beneficiaries</a:t>
                      </a:r>
                    </a:p>
                  </a:txBody>
                  <a:tcPr/>
                </a:tc>
                <a:tc hMerge="1">
                  <a:txBody>
                    <a:bodyPr/>
                    <a:lstStyle/>
                    <a:p>
                      <a:endParaRPr lang="en-GB" dirty="0"/>
                    </a:p>
                  </a:txBody>
                  <a:tcPr/>
                </a:tc>
                <a:tc>
                  <a:txBody>
                    <a:bodyPr/>
                    <a:lstStyle/>
                    <a:p>
                      <a:r>
                        <a:rPr lang="en-GB" sz="1800" dirty="0"/>
                        <a:t>Location</a:t>
                      </a:r>
                    </a:p>
                  </a:txBody>
                  <a:tcPr/>
                </a:tc>
                <a:tc>
                  <a:txBody>
                    <a:bodyPr/>
                    <a:lstStyle/>
                    <a:p>
                      <a:r>
                        <a:rPr lang="en-GB" sz="1800" dirty="0"/>
                        <a:t>Language</a:t>
                      </a:r>
                    </a:p>
                  </a:txBody>
                  <a:tcPr/>
                </a:tc>
                <a:tc>
                  <a:txBody>
                    <a:bodyPr/>
                    <a:lstStyle/>
                    <a:p>
                      <a:r>
                        <a:rPr lang="en-GB" sz="1800" dirty="0"/>
                        <a:t>Date</a:t>
                      </a:r>
                    </a:p>
                  </a:txBody>
                  <a:tcPr/>
                </a:tc>
                <a:extLst>
                  <a:ext uri="{0D108BD9-81ED-4DB2-BD59-A6C34878D82A}">
                    <a16:rowId xmlns:a16="http://schemas.microsoft.com/office/drawing/2014/main" val="1209580765"/>
                  </a:ext>
                </a:extLst>
              </a:tr>
              <a:tr h="286299">
                <a:tc>
                  <a:txBody>
                    <a:bodyPr/>
                    <a:lstStyle/>
                    <a:p>
                      <a:r>
                        <a:rPr lang="en-GB" sz="1400" dirty="0"/>
                        <a:t>Kenya</a:t>
                      </a:r>
                    </a:p>
                  </a:txBody>
                  <a:tcPr/>
                </a:tc>
                <a:tc>
                  <a:txBody>
                    <a:bodyPr/>
                    <a:lstStyle/>
                    <a:p>
                      <a:r>
                        <a:rPr lang="en-GB" sz="1400" dirty="0"/>
                        <a:t>National authorities </a:t>
                      </a:r>
                    </a:p>
                  </a:txBody>
                  <a:tcPr/>
                </a:tc>
                <a:tc>
                  <a:txBody>
                    <a:bodyPr/>
                    <a:lstStyle/>
                    <a:p>
                      <a:r>
                        <a:rPr lang="en-GB" sz="1400" dirty="0"/>
                        <a:t>In person</a:t>
                      </a:r>
                    </a:p>
                  </a:txBody>
                  <a:tcPr/>
                </a:tc>
                <a:tc>
                  <a:txBody>
                    <a:bodyPr/>
                    <a:lstStyle/>
                    <a:p>
                      <a:r>
                        <a:rPr lang="en-GB" sz="1400" dirty="0"/>
                        <a:t>English</a:t>
                      </a:r>
                    </a:p>
                  </a:txBody>
                  <a:tcPr/>
                </a:tc>
                <a:tc>
                  <a:txBody>
                    <a:bodyPr/>
                    <a:lstStyle/>
                    <a:p>
                      <a:r>
                        <a:rPr lang="en-GB" sz="1400" dirty="0"/>
                        <a:t>18-20 April 2023</a:t>
                      </a:r>
                    </a:p>
                  </a:txBody>
                  <a:tcPr/>
                </a:tc>
                <a:extLst>
                  <a:ext uri="{0D108BD9-81ED-4DB2-BD59-A6C34878D82A}">
                    <a16:rowId xmlns:a16="http://schemas.microsoft.com/office/drawing/2014/main" val="2835250844"/>
                  </a:ext>
                </a:extLst>
              </a:tr>
              <a:tr h="297860">
                <a:tc>
                  <a:txBody>
                    <a:bodyPr/>
                    <a:lstStyle/>
                    <a:p>
                      <a:r>
                        <a:rPr lang="en-GB" sz="1400" dirty="0"/>
                        <a:t>Regional</a:t>
                      </a:r>
                    </a:p>
                  </a:txBody>
                  <a:tcPr/>
                </a:tc>
                <a:tc>
                  <a:txBody>
                    <a:bodyPr/>
                    <a:lstStyle/>
                    <a:p>
                      <a:r>
                        <a:rPr lang="en-GB" sz="1400" dirty="0"/>
                        <a:t>APSCO Member States</a:t>
                      </a:r>
                    </a:p>
                  </a:txBody>
                  <a:tcPr/>
                </a:tc>
                <a:tc>
                  <a:txBody>
                    <a:bodyPr/>
                    <a:lstStyle/>
                    <a:p>
                      <a:r>
                        <a:rPr lang="en-GB" sz="1400" dirty="0"/>
                        <a:t>In Person</a:t>
                      </a:r>
                    </a:p>
                  </a:txBody>
                  <a:tcPr/>
                </a:tc>
                <a:tc>
                  <a:txBody>
                    <a:bodyPr/>
                    <a:lstStyle/>
                    <a:p>
                      <a:r>
                        <a:rPr lang="en-GB" sz="1400" dirty="0"/>
                        <a:t>English</a:t>
                      </a:r>
                    </a:p>
                  </a:txBody>
                  <a:tcPr/>
                </a:tc>
                <a:tc>
                  <a:txBody>
                    <a:bodyPr/>
                    <a:lstStyle/>
                    <a:p>
                      <a:r>
                        <a:rPr lang="en-GB" sz="1400" baseline="0" dirty="0"/>
                        <a:t>12-15 June </a:t>
                      </a:r>
                      <a:r>
                        <a:rPr lang="en-GB" sz="1400" dirty="0"/>
                        <a:t> 2023</a:t>
                      </a:r>
                    </a:p>
                  </a:txBody>
                  <a:tcPr/>
                </a:tc>
                <a:extLst>
                  <a:ext uri="{0D108BD9-81ED-4DB2-BD59-A6C34878D82A}">
                    <a16:rowId xmlns:a16="http://schemas.microsoft.com/office/drawing/2014/main" val="20870402"/>
                  </a:ext>
                </a:extLst>
              </a:tr>
              <a:tr h="248776">
                <a:tc>
                  <a:txBody>
                    <a:bodyPr/>
                    <a:lstStyle/>
                    <a:p>
                      <a:r>
                        <a:rPr lang="en-GB" sz="1400" dirty="0"/>
                        <a:t>Morocco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National authorities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Person</a:t>
                      </a:r>
                    </a:p>
                  </a:txBody>
                  <a:tcPr/>
                </a:tc>
                <a:tc>
                  <a:txBody>
                    <a:bodyPr/>
                    <a:lstStyle/>
                    <a:p>
                      <a:r>
                        <a:rPr lang="en-GB" sz="1400" dirty="0"/>
                        <a:t>English/French</a:t>
                      </a:r>
                    </a:p>
                  </a:txBody>
                  <a:tcPr/>
                </a:tc>
                <a:tc>
                  <a:txBody>
                    <a:bodyPr/>
                    <a:lstStyle/>
                    <a:p>
                      <a:r>
                        <a:rPr lang="en-GB" sz="1400" dirty="0"/>
                        <a:t>September 2023 (tbc)</a:t>
                      </a:r>
                    </a:p>
                  </a:txBody>
                  <a:tcPr/>
                </a:tc>
                <a:extLst>
                  <a:ext uri="{0D108BD9-81ED-4DB2-BD59-A6C34878D82A}">
                    <a16:rowId xmlns:a16="http://schemas.microsoft.com/office/drawing/2014/main" val="3721010147"/>
                  </a:ext>
                </a:extLst>
              </a:tr>
              <a:tr h="0">
                <a:tc>
                  <a:txBody>
                    <a:bodyPr/>
                    <a:lstStyle/>
                    <a:p>
                      <a:r>
                        <a:rPr lang="en-GB" sz="1400" dirty="0"/>
                        <a:t>Chile</a:t>
                      </a:r>
                    </a:p>
                  </a:txBody>
                  <a:tcPr/>
                </a:tc>
                <a:tc>
                  <a:txBody>
                    <a:bodyPr/>
                    <a:lstStyle/>
                    <a:p>
                      <a:r>
                        <a:rPr lang="en-GB" sz="1400" dirty="0"/>
                        <a:t>National authorities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Person</a:t>
                      </a:r>
                    </a:p>
                  </a:txBody>
                  <a:tcPr/>
                </a:tc>
                <a:tc>
                  <a:txBody>
                    <a:bodyPr/>
                    <a:lstStyle/>
                    <a:p>
                      <a:r>
                        <a:rPr lang="en-GB" sz="1400" dirty="0"/>
                        <a:t>English/Spanish</a:t>
                      </a:r>
                    </a:p>
                  </a:txBody>
                  <a:tcPr/>
                </a:tc>
                <a:tc>
                  <a:txBody>
                    <a:bodyPr/>
                    <a:lstStyle/>
                    <a:p>
                      <a:r>
                        <a:rPr lang="en-GB" sz="1400" dirty="0"/>
                        <a:t>October 2023</a:t>
                      </a:r>
                    </a:p>
                  </a:txBody>
                  <a:tcPr/>
                </a:tc>
                <a:extLst>
                  <a:ext uri="{0D108BD9-81ED-4DB2-BD59-A6C34878D82A}">
                    <a16:rowId xmlns:a16="http://schemas.microsoft.com/office/drawing/2014/main" val="10003"/>
                  </a:ext>
                </a:extLst>
              </a:tr>
              <a:tr h="361920">
                <a:tc>
                  <a:txBody>
                    <a:bodyPr/>
                    <a:lstStyle/>
                    <a:p>
                      <a:r>
                        <a:rPr lang="en-GB" sz="1400" dirty="0"/>
                        <a:t>Costa Rica </a:t>
                      </a:r>
                    </a:p>
                  </a:txBody>
                  <a:tcPr/>
                </a:tc>
                <a:tc>
                  <a:txBody>
                    <a:bodyPr/>
                    <a:lstStyle/>
                    <a:p>
                      <a:r>
                        <a:rPr lang="en-GB" sz="1400" dirty="0"/>
                        <a:t>National authorities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Person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ja-JP" sz="1400" dirty="0"/>
                        <a:t>English/Spanish</a:t>
                      </a:r>
                    </a:p>
                  </a:txBody>
                  <a:tcPr/>
                </a:tc>
                <a:tc>
                  <a:txBody>
                    <a:bodyPr/>
                    <a:lstStyle/>
                    <a:p>
                      <a:r>
                        <a:rPr lang="en-GB" sz="1400" dirty="0"/>
                        <a:t>October 2023 (tbc)</a:t>
                      </a:r>
                    </a:p>
                  </a:txBody>
                  <a:tcPr/>
                </a:tc>
                <a:extLst>
                  <a:ext uri="{0D108BD9-81ED-4DB2-BD59-A6C34878D82A}">
                    <a16:rowId xmlns:a16="http://schemas.microsoft.com/office/drawing/2014/main" val="10005"/>
                  </a:ext>
                </a:extLst>
              </a:tr>
              <a:tr h="299080">
                <a:tc>
                  <a:txBody>
                    <a:bodyPr/>
                    <a:lstStyle/>
                    <a:p>
                      <a:r>
                        <a:rPr lang="en-GB" altLang="ja-JP" sz="1400" dirty="0"/>
                        <a:t>Regional</a:t>
                      </a:r>
                      <a:endParaRPr lang="en-GB" sz="1400" dirty="0"/>
                    </a:p>
                  </a:txBody>
                  <a:tcPr/>
                </a:tc>
                <a:tc>
                  <a:txBody>
                    <a:bodyPr/>
                    <a:lstStyle/>
                    <a:p>
                      <a:r>
                        <a:rPr lang="en-GB" altLang="ja-JP" sz="1400" dirty="0"/>
                        <a:t>Asia and the  Pacific</a:t>
                      </a:r>
                    </a:p>
                  </a:txBody>
                  <a:tcPr/>
                </a:tc>
                <a:tc>
                  <a:txBody>
                    <a:bodyPr/>
                    <a:lstStyle/>
                    <a:p>
                      <a:r>
                        <a:rPr lang="en-GB" sz="1400" dirty="0"/>
                        <a:t>In Person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ja-JP" sz="1400" dirty="0"/>
                        <a:t>English</a:t>
                      </a:r>
                    </a:p>
                  </a:txBody>
                  <a:tcPr/>
                </a:tc>
                <a:tc>
                  <a:txBody>
                    <a:bodyPr/>
                    <a:lstStyle/>
                    <a:p>
                      <a:r>
                        <a:rPr lang="en-GB" sz="1400" dirty="0"/>
                        <a:t>January 2024</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690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2CDA32-4678-E667-67E4-DAF9CBAC1E63}"/>
              </a:ext>
            </a:extLst>
          </p:cNvPr>
          <p:cNvSpPr txBox="1">
            <a:spLocks/>
          </p:cNvSpPr>
          <p:nvPr/>
        </p:nvSpPr>
        <p:spPr>
          <a:xfrm>
            <a:off x="1775520" y="1268761"/>
            <a:ext cx="9144000" cy="6747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3600" b="1" dirty="0" err="1">
                <a:solidFill>
                  <a:srgbClr val="4472C4">
                    <a:lumMod val="75000"/>
                  </a:srgbClr>
                </a:solidFill>
                <a:latin typeface="Calibri" panose="020F0502020204030204"/>
              </a:rPr>
              <a:t>Kyutech</a:t>
            </a:r>
            <a:r>
              <a:rPr lang="en-GB" sz="3600" b="1" dirty="0">
                <a:solidFill>
                  <a:srgbClr val="4472C4">
                    <a:lumMod val="75000"/>
                  </a:srgbClr>
                </a:solidFill>
                <a:latin typeface="Calibri" panose="020F0502020204030204"/>
              </a:rPr>
              <a:t> - Series of 16 Lectures </a:t>
            </a:r>
          </a:p>
          <a:p>
            <a:pPr marL="0" indent="0">
              <a:buNone/>
              <a:defRPr/>
            </a:pPr>
            <a:br>
              <a:rPr lang="en-GB" altLang="en-US" sz="2800" dirty="0">
                <a:solidFill>
                  <a:prstClr val="black"/>
                </a:solidFill>
                <a:latin typeface="Calibri" panose="020F0502020204030204"/>
              </a:rPr>
            </a:br>
            <a:br>
              <a:rPr lang="en-GB" altLang="en-US" sz="2400" b="1" i="1" dirty="0">
                <a:solidFill>
                  <a:srgbClr val="000000"/>
                </a:solidFill>
                <a:latin typeface="Calibri" panose="020F0502020204030204"/>
              </a:rPr>
            </a:br>
            <a:br>
              <a:rPr lang="sl-SI" altLang="en-US" sz="2400" b="1" i="1" dirty="0">
                <a:solidFill>
                  <a:srgbClr val="000000"/>
                </a:solidFill>
                <a:latin typeface="Calibri" panose="020F0502020204030204"/>
              </a:rPr>
            </a:br>
            <a:br>
              <a:rPr lang="en-GB" altLang="en-US" sz="1800" b="1" i="1" dirty="0">
                <a:solidFill>
                  <a:srgbClr val="000000"/>
                </a:solidFill>
                <a:latin typeface="Calibri" panose="020F0502020204030204"/>
              </a:rPr>
            </a:br>
            <a:endParaRPr lang="en-GB" altLang="en-US" sz="1800" b="1" i="1" dirty="0">
              <a:solidFill>
                <a:srgbClr val="000000"/>
              </a:solidFill>
              <a:latin typeface="Calibri" panose="020F0502020204030204"/>
            </a:endParaRPr>
          </a:p>
          <a:p>
            <a:pPr>
              <a:defRPr/>
            </a:pPr>
            <a:endParaRPr lang="en-GB" sz="2400" dirty="0">
              <a:solidFill>
                <a:prstClr val="black"/>
              </a:solidFill>
              <a:latin typeface="Calibri" panose="020F0502020204030204"/>
            </a:endParaRPr>
          </a:p>
        </p:txBody>
      </p:sp>
      <p:sp>
        <p:nvSpPr>
          <p:cNvPr id="4" name="Content Placeholder 2">
            <a:extLst>
              <a:ext uri="{FF2B5EF4-FFF2-40B4-BE49-F238E27FC236}">
                <a16:creationId xmlns:a16="http://schemas.microsoft.com/office/drawing/2014/main" id="{792B388D-5B10-877D-3BA8-EE55B9BA74D6}"/>
              </a:ext>
            </a:extLst>
          </p:cNvPr>
          <p:cNvSpPr txBox="1">
            <a:spLocks/>
          </p:cNvSpPr>
          <p:nvPr/>
        </p:nvSpPr>
        <p:spPr>
          <a:xfrm>
            <a:off x="1631504" y="1943542"/>
            <a:ext cx="8712968" cy="472581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0" lvl="1" indent="0">
              <a:spcBef>
                <a:spcPts val="1300"/>
              </a:spcBef>
              <a:buNone/>
              <a:defRPr/>
            </a:pPr>
            <a:r>
              <a:rPr lang="en-US" dirty="0"/>
              <a:t>Students from over 20 countries (</a:t>
            </a:r>
            <a:r>
              <a:rPr lang="en-US" dirty="0">
                <a:solidFill>
                  <a:schemeClr val="accent1"/>
                </a:solidFill>
              </a:rPr>
              <a:t>70% from emerging space-faring nations</a:t>
            </a:r>
            <a:r>
              <a:rPr lang="en-US" dirty="0"/>
              <a:t>)</a:t>
            </a:r>
          </a:p>
          <a:p>
            <a:pPr marL="127000" lvl="1" indent="0">
              <a:spcBef>
                <a:spcPts val="1300"/>
              </a:spcBef>
              <a:buNone/>
              <a:defRPr/>
            </a:pPr>
            <a:r>
              <a:rPr lang="en-US" dirty="0"/>
              <a:t>Lectures on space law delivered by UNOOSA staff</a:t>
            </a:r>
          </a:p>
          <a:p>
            <a:pPr marL="127000" lvl="1" indent="0">
              <a:spcBef>
                <a:spcPts val="1300"/>
              </a:spcBef>
              <a:buNone/>
              <a:defRPr/>
            </a:pPr>
            <a:r>
              <a:rPr lang="en-US" dirty="0">
                <a:solidFill>
                  <a:schemeClr val="accent1"/>
                </a:solidFill>
              </a:rPr>
              <a:t>Country reports</a:t>
            </a:r>
            <a:r>
              <a:rPr lang="en-US" dirty="0"/>
              <a:t>:</a:t>
            </a:r>
          </a:p>
          <a:p>
            <a:pPr marL="812800" lvl="2">
              <a:spcBef>
                <a:spcPts val="1300"/>
              </a:spcBef>
              <a:defRPr/>
            </a:pPr>
            <a:r>
              <a:rPr lang="en-US" sz="2200" dirty="0"/>
              <a:t>Students’ reports on the state of space activities in their home countries</a:t>
            </a:r>
          </a:p>
          <a:p>
            <a:pPr marL="812800" lvl="2">
              <a:spcBef>
                <a:spcPts val="1300"/>
              </a:spcBef>
              <a:defRPr/>
            </a:pPr>
            <a:r>
              <a:rPr lang="en-US" sz="2200" dirty="0"/>
              <a:t>Valuable information on non-COPUOS MS (Bhutan, Botswana, Cambodia, Honduras, Laos, Malawi, Nepal, Trinidad, Uganda, Zimbabwe)</a:t>
            </a:r>
          </a:p>
          <a:p>
            <a:pPr marL="127000" lvl="1" indent="0">
              <a:spcBef>
                <a:spcPts val="1300"/>
              </a:spcBef>
              <a:buNone/>
              <a:defRPr/>
            </a:pPr>
            <a:r>
              <a:rPr lang="en-US" dirty="0">
                <a:solidFill>
                  <a:schemeClr val="accent1"/>
                </a:solidFill>
              </a:rPr>
              <a:t>Scenario-based exercise</a:t>
            </a:r>
            <a:r>
              <a:rPr lang="en-US" dirty="0"/>
              <a:t>:</a:t>
            </a:r>
          </a:p>
          <a:p>
            <a:pPr marL="812800" lvl="2">
              <a:spcBef>
                <a:spcPts val="1300"/>
              </a:spcBef>
              <a:defRPr/>
            </a:pPr>
            <a:r>
              <a:rPr lang="en-US" sz="2200" dirty="0"/>
              <a:t>Students solving fictional problem touching on elements of international space law</a:t>
            </a:r>
          </a:p>
          <a:p>
            <a:pPr marL="127000" lvl="1" indent="0">
              <a:spcBef>
                <a:spcPts val="1300"/>
              </a:spcBef>
              <a:buNone/>
              <a:defRPr/>
            </a:pPr>
            <a:r>
              <a:rPr lang="en-US" dirty="0"/>
              <a:t>UNOOSA-</a:t>
            </a:r>
            <a:r>
              <a:rPr lang="en-US" dirty="0" err="1"/>
              <a:t>Kyutech</a:t>
            </a:r>
            <a:r>
              <a:rPr lang="en-US" dirty="0"/>
              <a:t> collaboration allowed:</a:t>
            </a:r>
          </a:p>
          <a:p>
            <a:pPr marL="927100" lvl="2" indent="-342900">
              <a:spcBef>
                <a:spcPts val="1300"/>
              </a:spcBef>
              <a:defRPr/>
            </a:pPr>
            <a:r>
              <a:rPr lang="en-US" sz="2200" dirty="0"/>
              <a:t>Students to </a:t>
            </a:r>
            <a:r>
              <a:rPr lang="en-US" sz="2200" dirty="0">
                <a:solidFill>
                  <a:schemeClr val="accent1"/>
                </a:solidFill>
              </a:rPr>
              <a:t>learn about the need for adequate national space law &amp; policy </a:t>
            </a:r>
            <a:r>
              <a:rPr lang="en-US" sz="2200" dirty="0"/>
              <a:t>within their countries</a:t>
            </a:r>
          </a:p>
          <a:p>
            <a:pPr marL="927100" lvl="2" indent="-342900">
              <a:spcBef>
                <a:spcPts val="1300"/>
              </a:spcBef>
              <a:defRPr/>
            </a:pPr>
            <a:r>
              <a:rPr lang="en-US" sz="2200" dirty="0">
                <a:ea typeface="Times New Roman" panose="02020603050405020304" pitchFamily="18" charset="0"/>
                <a:cs typeface="Times New Roman" panose="02020603050405020304" pitchFamily="18" charset="0"/>
              </a:rPr>
              <a:t>UNOOSA to </a:t>
            </a:r>
            <a:r>
              <a:rPr lang="en-US" sz="2200" dirty="0">
                <a:solidFill>
                  <a:schemeClr val="accent1"/>
                </a:solidFill>
                <a:ea typeface="Times New Roman" panose="02020603050405020304" pitchFamily="18" charset="0"/>
                <a:cs typeface="Times New Roman" panose="02020603050405020304" pitchFamily="18" charset="0"/>
              </a:rPr>
              <a:t>broaden the traditional focus of Space Law for New Space Actors</a:t>
            </a:r>
            <a:r>
              <a:rPr lang="en-US" sz="2200" dirty="0">
                <a:ea typeface="Times New Roman" panose="02020603050405020304" pitchFamily="18" charset="0"/>
                <a:cs typeface="Times New Roman" panose="02020603050405020304" pitchFamily="18" charset="0"/>
              </a:rPr>
              <a:t> on national regulatory activities </a:t>
            </a:r>
          </a:p>
          <a:p>
            <a:pPr marL="927100" lvl="2" indent="-342900">
              <a:spcBef>
                <a:spcPts val="1300"/>
              </a:spcBef>
              <a:defRPr/>
            </a:pPr>
            <a:r>
              <a:rPr lang="en-US" sz="2200" dirty="0"/>
              <a:t>UN MS that are not yet States members of COPUOS to </a:t>
            </a:r>
            <a:r>
              <a:rPr lang="en-US" sz="2200" dirty="0">
                <a:solidFill>
                  <a:schemeClr val="accent1"/>
                </a:solidFill>
              </a:rPr>
              <a:t>increase the interest in the activities of the Committee and UNOOSA</a:t>
            </a:r>
          </a:p>
          <a:p>
            <a:pPr marL="584200" lvl="2" indent="0">
              <a:spcBef>
                <a:spcPts val="2400"/>
              </a:spcBef>
              <a:buNone/>
              <a:defRPr/>
            </a:pPr>
            <a:endParaRPr lang="en-US" dirty="0"/>
          </a:p>
          <a:p>
            <a:pPr marL="812800" lvl="2">
              <a:spcBef>
                <a:spcPts val="2400"/>
              </a:spcBef>
              <a:defRPr/>
            </a:pPr>
            <a:endParaRPr lang="en-US" dirty="0"/>
          </a:p>
        </p:txBody>
      </p:sp>
    </p:spTree>
    <p:extLst>
      <p:ext uri="{BB962C8B-B14F-4D97-AF65-F5344CB8AC3E}">
        <p14:creationId xmlns:p14="http://schemas.microsoft.com/office/powerpoint/2010/main" val="303000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5B07763D-5972-AD86-6737-21C62C66BB7A}"/>
              </a:ext>
            </a:extLst>
          </p:cNvPr>
          <p:cNvPicPr>
            <a:picLocks noChangeAspect="1"/>
          </p:cNvPicPr>
          <p:nvPr/>
        </p:nvPicPr>
        <p:blipFill>
          <a:blip r:embed="rId3">
            <a:extLst>
              <a:ext uri="{28A0092B-C50C-407E-A947-70E740481C1C}">
                <a14:useLocalDpi xmlns:a14="http://schemas.microsoft.com/office/drawing/2010/main" val="0"/>
              </a:ext>
            </a:extLst>
          </a:blip>
          <a:srcRect t="14539" b="14539"/>
          <a:stretch/>
        </p:blipFill>
        <p:spPr>
          <a:xfrm>
            <a:off x="0" y="10"/>
            <a:ext cx="9669642" cy="6857990"/>
          </a:xfrm>
          <a:prstGeom prst="rect">
            <a:avLst/>
          </a:prstGeom>
        </p:spPr>
      </p:pic>
      <p:sp>
        <p:nvSpPr>
          <p:cNvPr id="54" name="Rectangle 5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a:extLst>
              <a:ext uri="{FF2B5EF4-FFF2-40B4-BE49-F238E27FC236}">
                <a16:creationId xmlns:a16="http://schemas.microsoft.com/office/drawing/2014/main" id="{FF812C53-E5A1-4C8C-88C4-20032CB0682D}"/>
              </a:ext>
            </a:extLst>
          </p:cNvPr>
          <p:cNvSpPr txBox="1">
            <a:spLocks/>
          </p:cNvSpPr>
          <p:nvPr/>
        </p:nvSpPr>
        <p:spPr>
          <a:xfrm>
            <a:off x="2711624" y="154478"/>
            <a:ext cx="8642175" cy="1899912"/>
          </a:xfrm>
          <a:prstGeom prst="rect">
            <a:avLst/>
          </a:prstGeom>
          <a:solidFill>
            <a:srgbClr val="1F4E79">
              <a:alpha val="58824"/>
            </a:srgb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altLang="ja-JP" sz="4800" b="1" dirty="0">
                <a:solidFill>
                  <a:schemeClr val="bg1"/>
                </a:solidFill>
                <a:ea typeface="+mj-ea"/>
                <a:cs typeface="+mj-cs"/>
              </a:rPr>
              <a:t>National Space Law</a:t>
            </a:r>
            <a:endParaRPr lang="en-US" altLang="en-US" sz="1100" b="1" i="1" dirty="0">
              <a:solidFill>
                <a:schemeClr val="bg1"/>
              </a:solidFill>
              <a:ea typeface="+mj-ea"/>
              <a:cs typeface="+mj-cs"/>
            </a:endParaRPr>
          </a:p>
        </p:txBody>
      </p:sp>
      <p:sp>
        <p:nvSpPr>
          <p:cNvPr id="8" name="Content Placeholder 2"/>
          <p:cNvSpPr txBox="1">
            <a:spLocks/>
          </p:cNvSpPr>
          <p:nvPr/>
        </p:nvSpPr>
        <p:spPr>
          <a:xfrm>
            <a:off x="7032711" y="2506888"/>
            <a:ext cx="4825751" cy="38986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50000"/>
              </a:lnSpc>
              <a:spcBef>
                <a:spcPts val="1000"/>
              </a:spcBef>
              <a:buClr>
                <a:srgbClr val="00B2BD"/>
              </a:buClr>
              <a:buSzPct val="80000"/>
              <a:buFont typeface="Wingdings" panose="05000000000000000000" pitchFamily="2" charset="2"/>
              <a:buChar char="q"/>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00B2BD"/>
              </a:buClr>
              <a:buFont typeface="Wingdings" panose="05000000000000000000" pitchFamily="2" charset="2"/>
              <a:buChar char="Ø"/>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00B2BD"/>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00B2BD"/>
              </a:buClr>
              <a:buFont typeface="Wingdings" panose="05000000000000000000" pitchFamily="2" charset="2"/>
              <a:buChar char="ü"/>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B2B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2800" lvl="1">
              <a:lnSpc>
                <a:spcPct val="90000"/>
              </a:lnSpc>
              <a:spcBef>
                <a:spcPts val="2400"/>
              </a:spcBef>
              <a:buClr>
                <a:srgbClr val="2F5597"/>
              </a:buClr>
              <a:buFont typeface="Arial" panose="020B0604020202020204" pitchFamily="34" charset="0"/>
              <a:buChar char="•"/>
              <a:defRPr/>
            </a:pPr>
            <a:r>
              <a:rPr lang="en-US" altLang="en-US" sz="2400" dirty="0"/>
              <a:t>Why does a country need national space law and policy?</a:t>
            </a:r>
          </a:p>
          <a:p>
            <a:pPr marL="812800" lvl="1">
              <a:lnSpc>
                <a:spcPct val="90000"/>
              </a:lnSpc>
              <a:spcBef>
                <a:spcPts val="2400"/>
              </a:spcBef>
              <a:buClr>
                <a:srgbClr val="2F5597"/>
              </a:buClr>
              <a:buFont typeface="Arial" panose="020B0604020202020204" pitchFamily="34" charset="0"/>
              <a:buChar char="•"/>
              <a:defRPr/>
            </a:pPr>
            <a:r>
              <a:rPr lang="en-US" altLang="en-US" sz="2400" dirty="0"/>
              <a:t>What are the elements to be considered in national space law?</a:t>
            </a:r>
          </a:p>
          <a:p>
            <a:pPr marL="812800" lvl="1">
              <a:lnSpc>
                <a:spcPct val="90000"/>
              </a:lnSpc>
              <a:spcBef>
                <a:spcPts val="2400"/>
              </a:spcBef>
              <a:buClr>
                <a:srgbClr val="2F5597"/>
              </a:buClr>
              <a:buFont typeface="Arial" panose="020B0604020202020204" pitchFamily="34" charset="0"/>
              <a:buChar char="•"/>
              <a:defRPr/>
            </a:pPr>
            <a:r>
              <a:rPr lang="en-US" altLang="en-US" sz="2400" dirty="0"/>
              <a:t>How can UNOOSA support States through the Space Law for New Space Actors Project</a:t>
            </a:r>
          </a:p>
          <a:p>
            <a:pPr marL="812800" lvl="1">
              <a:lnSpc>
                <a:spcPct val="90000"/>
              </a:lnSpc>
              <a:spcBef>
                <a:spcPts val="2400"/>
              </a:spcBef>
              <a:buClr>
                <a:srgbClr val="2F5597"/>
              </a:buClr>
              <a:buFont typeface="Arial" panose="020B0604020202020204" pitchFamily="34" charset="0"/>
              <a:buChar char="•"/>
              <a:defRPr/>
            </a:pPr>
            <a:r>
              <a:rPr lang="en-US" altLang="en-US" sz="2400" dirty="0"/>
              <a:t>Where can one find examples?</a:t>
            </a:r>
          </a:p>
        </p:txBody>
      </p:sp>
    </p:spTree>
    <p:extLst>
      <p:ext uri="{BB962C8B-B14F-4D97-AF65-F5344CB8AC3E}">
        <p14:creationId xmlns:p14="http://schemas.microsoft.com/office/powerpoint/2010/main" val="96891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6B69788-E207-038B-D17D-60FB8A4EFAB9}"/>
              </a:ext>
            </a:extLst>
          </p:cNvPr>
          <p:cNvPicPr>
            <a:picLocks noChangeAspect="1"/>
          </p:cNvPicPr>
          <p:nvPr/>
        </p:nvPicPr>
        <p:blipFill>
          <a:blip r:embed="rId3">
            <a:alphaModFix/>
            <a:extLst>
              <a:ext uri="{28A0092B-C50C-407E-A947-70E740481C1C}">
                <a14:useLocalDpi xmlns:a14="http://schemas.microsoft.com/office/drawing/2010/main" val="0"/>
              </a:ext>
            </a:extLst>
          </a:blip>
          <a:srcRect t="14636" b="14636"/>
          <a:stretch/>
        </p:blipFill>
        <p:spPr>
          <a:xfrm>
            <a:off x="-182292" y="-324712"/>
            <a:ext cx="10614622" cy="7507423"/>
          </a:xfrm>
          <a:prstGeom prst="rect">
            <a:avLst/>
          </a:prstGeom>
          <a:effectLst>
            <a:outerShdw blurRad="50800" dist="50800" dir="5400000" sx="1000" sy="1000" algn="ctr" rotWithShape="0">
              <a:srgbClr val="000000"/>
            </a:outerShdw>
          </a:effectLst>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FF812C53-E5A1-4C8C-88C4-20032CB0682D}"/>
              </a:ext>
            </a:extLst>
          </p:cNvPr>
          <p:cNvSpPr txBox="1">
            <a:spLocks/>
          </p:cNvSpPr>
          <p:nvPr/>
        </p:nvSpPr>
        <p:spPr>
          <a:xfrm>
            <a:off x="301430" y="476672"/>
            <a:ext cx="5890444" cy="5589230"/>
          </a:xfrm>
          <a:prstGeom prst="rect">
            <a:avLst/>
          </a:prstGeom>
          <a:solidFill>
            <a:srgbClr val="000000">
              <a:alpha val="63137"/>
            </a:srgb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3600" b="1" dirty="0">
                <a:solidFill>
                  <a:schemeClr val="bg1"/>
                </a:solidFill>
                <a:ea typeface="+mj-ea"/>
                <a:cs typeface="+mj-cs"/>
              </a:rPr>
              <a:t>Fostering responsible </a:t>
            </a:r>
          </a:p>
          <a:p>
            <a:pPr marL="0" indent="0" algn="ctr">
              <a:lnSpc>
                <a:spcPct val="90000"/>
              </a:lnSpc>
              <a:spcBef>
                <a:spcPct val="0"/>
              </a:spcBef>
              <a:spcAft>
                <a:spcPts val="600"/>
              </a:spcAft>
              <a:buNone/>
            </a:pPr>
            <a:r>
              <a:rPr lang="en-US" sz="3600" b="1" dirty="0">
                <a:solidFill>
                  <a:schemeClr val="bg1"/>
                </a:solidFill>
                <a:ea typeface="+mj-ea"/>
                <a:cs typeface="+mj-cs"/>
              </a:rPr>
              <a:t>national space activities goes hand in hand with raising awareness and adherence to space law and policy to not only maintain, but promote a sustainable and safe environment in outer space</a:t>
            </a:r>
          </a:p>
        </p:txBody>
      </p:sp>
      <p:sp>
        <p:nvSpPr>
          <p:cNvPr id="19" name="Content Placeholder 2">
            <a:extLst>
              <a:ext uri="{FF2B5EF4-FFF2-40B4-BE49-F238E27FC236}">
                <a16:creationId xmlns:a16="http://schemas.microsoft.com/office/drawing/2014/main" id="{8578870D-08ED-4956-A900-83476FB88CD7}"/>
              </a:ext>
            </a:extLst>
          </p:cNvPr>
          <p:cNvSpPr txBox="1">
            <a:spLocks/>
          </p:cNvSpPr>
          <p:nvPr/>
        </p:nvSpPr>
        <p:spPr>
          <a:xfrm>
            <a:off x="1878360" y="1669095"/>
            <a:ext cx="8229600"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br>
              <a:rPr lang="sl-SI" altLang="en-US" sz="2400" b="1" i="1">
                <a:solidFill>
                  <a:srgbClr val="000000"/>
                </a:solidFill>
                <a:latin typeface="Calibri" panose="020F0502020204030204"/>
              </a:rPr>
            </a:br>
            <a:br>
              <a:rPr lang="en-GB" altLang="en-US" sz="1800" b="1" i="1" dirty="0">
                <a:solidFill>
                  <a:srgbClr val="000000"/>
                </a:solidFill>
                <a:latin typeface="Calibri" panose="020F0502020204030204"/>
              </a:rPr>
            </a:br>
            <a:endParaRPr lang="en-GB" altLang="en-US" sz="1800" b="1" i="1" dirty="0">
              <a:solidFill>
                <a:srgbClr val="000000"/>
              </a:solidFill>
              <a:latin typeface="Calibri" panose="020F0502020204030204"/>
            </a:endParaRPr>
          </a:p>
          <a:p>
            <a:pPr algn="ctr">
              <a:defRPr/>
            </a:pPr>
            <a:endParaRPr lang="en-GB" sz="24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60EACF30-FD17-F9A3-C5E6-730DDD417E74}"/>
              </a:ext>
            </a:extLst>
          </p:cNvPr>
          <p:cNvSpPr txBox="1"/>
          <p:nvPr/>
        </p:nvSpPr>
        <p:spPr>
          <a:xfrm>
            <a:off x="7397927" y="476672"/>
            <a:ext cx="4515836" cy="4801314"/>
          </a:xfrm>
          <a:prstGeom prst="rect">
            <a:avLst/>
          </a:prstGeom>
          <a:noFill/>
        </p:spPr>
        <p:txBody>
          <a:bodyPr wrap="square">
            <a:spAutoFit/>
          </a:bodyPr>
          <a:lstStyle/>
          <a:p>
            <a:pPr algn="ctr" defTabSz="914400">
              <a:defRPr/>
            </a:pPr>
            <a:endParaRPr lang="en-GB" altLang="zh-CN" dirty="0">
              <a:solidFill>
                <a:prstClr val="black"/>
              </a:solidFill>
              <a:latin typeface="+mj-lt"/>
              <a:ea typeface="宋体" panose="02010600030101010101" pitchFamily="2" charset="-122"/>
              <a:cs typeface="Arial" charset="0"/>
            </a:endParaRPr>
          </a:p>
          <a:p>
            <a:r>
              <a:rPr lang="en-GB" sz="2400" dirty="0">
                <a:latin typeface="+mj-lt"/>
              </a:rPr>
              <a:t>Project Focal Point:</a:t>
            </a:r>
          </a:p>
          <a:p>
            <a:r>
              <a:rPr lang="en-GB" sz="2400" b="1" dirty="0">
                <a:solidFill>
                  <a:schemeClr val="accent1">
                    <a:lumMod val="50000"/>
                  </a:schemeClr>
                </a:solidFill>
                <a:latin typeface="+mj-lt"/>
              </a:rPr>
              <a:t>Rosanna Hoffmann</a:t>
            </a:r>
          </a:p>
          <a:p>
            <a:r>
              <a:rPr lang="en-US" altLang="ja-JP" sz="2400" dirty="0">
                <a:latin typeface="+mj-lt"/>
              </a:rPr>
              <a:t>Associate Programme </a:t>
            </a:r>
            <a:r>
              <a:rPr lang="en-GB" sz="2400" dirty="0">
                <a:latin typeface="+mj-lt"/>
              </a:rPr>
              <a:t>Officer</a:t>
            </a:r>
          </a:p>
          <a:p>
            <a:r>
              <a:rPr lang="en-GB" sz="2400" dirty="0">
                <a:latin typeface="+mj-lt"/>
              </a:rPr>
              <a:t>Committee, Policy and Legal Affairs Section</a:t>
            </a:r>
          </a:p>
          <a:p>
            <a:endParaRPr lang="en-GB" sz="2400" dirty="0">
              <a:latin typeface="+mj-lt"/>
            </a:endParaRPr>
          </a:p>
          <a:p>
            <a:r>
              <a:rPr lang="en-GB" sz="2400" dirty="0">
                <a:latin typeface="+mj-lt"/>
                <a:hlinkClick r:id="rId4"/>
              </a:rPr>
              <a:t>https://www.unoosa.org/oosa/en/ourwork/spacelaw/capacitybuilding/advisory-services/index.html</a:t>
            </a:r>
            <a:endParaRPr lang="en-GB" sz="2400" dirty="0">
              <a:latin typeface="+mj-lt"/>
            </a:endParaRPr>
          </a:p>
          <a:p>
            <a:endParaRPr lang="en-GB" sz="2400" dirty="0">
              <a:latin typeface="+mj-lt"/>
            </a:endParaRPr>
          </a:p>
          <a:p>
            <a:endParaRPr lang="en-GB" sz="2400" dirty="0">
              <a:latin typeface="+mj-lt"/>
            </a:endParaRPr>
          </a:p>
          <a:p>
            <a:r>
              <a:rPr lang="en-GB" sz="2400" dirty="0">
                <a:latin typeface="+mj-lt"/>
              </a:rPr>
              <a:t>Email: </a:t>
            </a:r>
            <a:r>
              <a:rPr lang="en-GB" sz="2400" dirty="0">
                <a:latin typeface="+mj-lt"/>
                <a:hlinkClick r:id="rId5"/>
              </a:rPr>
              <a:t>rosanna.Hoffmann@un.org</a:t>
            </a:r>
            <a:r>
              <a:rPr lang="en-GB" sz="2400" dirty="0">
                <a:latin typeface="+mj-lt"/>
              </a:rPr>
              <a:t> </a:t>
            </a:r>
          </a:p>
        </p:txBody>
      </p:sp>
    </p:spTree>
    <p:extLst>
      <p:ext uri="{BB962C8B-B14F-4D97-AF65-F5344CB8AC3E}">
        <p14:creationId xmlns:p14="http://schemas.microsoft.com/office/powerpoint/2010/main" val="339211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8578870D-08ED-4956-A900-83476FB88CD7}"/>
              </a:ext>
            </a:extLst>
          </p:cNvPr>
          <p:cNvSpPr txBox="1">
            <a:spLocks/>
          </p:cNvSpPr>
          <p:nvPr/>
        </p:nvSpPr>
        <p:spPr>
          <a:xfrm>
            <a:off x="1878360" y="1669095"/>
            <a:ext cx="8229600"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br>
              <a:rPr lang="sl-SI" altLang="en-US" sz="2400" b="1" i="1" dirty="0">
                <a:solidFill>
                  <a:srgbClr val="000000"/>
                </a:solidFill>
                <a:latin typeface="Calibri" panose="020F0502020204030204"/>
              </a:rPr>
            </a:br>
            <a:br>
              <a:rPr lang="en-GB" altLang="en-US" sz="1800" b="1" i="1" dirty="0">
                <a:solidFill>
                  <a:srgbClr val="000000"/>
                </a:solidFill>
                <a:latin typeface="Calibri" panose="020F0502020204030204"/>
              </a:rPr>
            </a:br>
            <a:endParaRPr lang="en-GB" altLang="en-US" sz="1800" b="1" i="1" dirty="0">
              <a:solidFill>
                <a:srgbClr val="000000"/>
              </a:solidFill>
              <a:latin typeface="Calibri" panose="020F0502020204030204"/>
            </a:endParaRPr>
          </a:p>
          <a:p>
            <a:pPr algn="ctr">
              <a:defRPr/>
            </a:pPr>
            <a:endParaRPr lang="en-GB" sz="2400" dirty="0">
              <a:solidFill>
                <a:prstClr val="black"/>
              </a:solidFill>
              <a:latin typeface="Calibri" panose="020F0502020204030204"/>
            </a:endParaRPr>
          </a:p>
        </p:txBody>
      </p:sp>
      <p:sp>
        <p:nvSpPr>
          <p:cNvPr id="6" name="TextBox 3"/>
          <p:cNvSpPr txBox="1"/>
          <p:nvPr/>
        </p:nvSpPr>
        <p:spPr>
          <a:xfrm>
            <a:off x="0" y="207729"/>
            <a:ext cx="8741618" cy="707886"/>
          </a:xfrm>
          <a:prstGeom prst="rect">
            <a:avLst/>
          </a:prstGeom>
          <a:noFill/>
        </p:spPr>
        <p:txBody>
          <a:bodyPr wrap="square" rtlCol="0">
            <a:spAutoFit/>
          </a:bodyPr>
          <a:lstStyle/>
          <a:p>
            <a:pPr marL="355600" lvl="1">
              <a:spcBef>
                <a:spcPts val="2400"/>
              </a:spcBef>
              <a:defRPr/>
            </a:pPr>
            <a:r>
              <a:rPr lang="en-US" altLang="en-US" sz="4000" b="1" dirty="0">
                <a:solidFill>
                  <a:schemeClr val="bg1"/>
                </a:solidFill>
                <a:latin typeface="Calibri "/>
                <a:ea typeface="+mj-ea"/>
                <a:cs typeface="+mj-cs"/>
              </a:rPr>
              <a:t>   </a:t>
            </a:r>
            <a:r>
              <a:rPr lang="en-GB" altLang="en-US" sz="4000" b="1" dirty="0">
                <a:solidFill>
                  <a:schemeClr val="bg1"/>
                </a:solidFill>
                <a:latin typeface="Calibri "/>
                <a:ea typeface="+mj-ea"/>
                <a:cs typeface="+mj-cs"/>
              </a:rPr>
              <a:t>Why national space law and policy?</a:t>
            </a:r>
          </a:p>
        </p:txBody>
      </p:sp>
      <p:sp>
        <p:nvSpPr>
          <p:cNvPr id="3" name="TextBox 2">
            <a:extLst>
              <a:ext uri="{FF2B5EF4-FFF2-40B4-BE49-F238E27FC236}">
                <a16:creationId xmlns:a16="http://schemas.microsoft.com/office/drawing/2014/main" id="{CA839503-8CC4-3D14-9734-BB4C9E8E02A1}"/>
              </a:ext>
            </a:extLst>
          </p:cNvPr>
          <p:cNvSpPr txBox="1"/>
          <p:nvPr/>
        </p:nvSpPr>
        <p:spPr>
          <a:xfrm>
            <a:off x="0" y="5826948"/>
            <a:ext cx="12192000" cy="2062103"/>
          </a:xfrm>
          <a:prstGeom prst="rect">
            <a:avLst/>
          </a:prstGeom>
          <a:solidFill>
            <a:schemeClr val="accent1"/>
          </a:solidFill>
        </p:spPr>
        <p:txBody>
          <a:bodyPr wrap="square">
            <a:spAutoFit/>
          </a:bodyPr>
          <a:lstStyle/>
          <a:p>
            <a:pPr algn="ctr" rtl="0">
              <a:spcBef>
                <a:spcPts val="0"/>
              </a:spcBef>
              <a:spcAft>
                <a:spcPts val="0"/>
              </a:spcAft>
            </a:pPr>
            <a:r>
              <a:rPr lang="en-US" sz="3200" b="1" i="1" u="none" strike="noStrike" dirty="0">
                <a:solidFill>
                  <a:schemeClr val="bg1"/>
                </a:solidFill>
                <a:effectLst/>
              </a:rPr>
              <a:t>“NSL as the continuation, concretion and completion of international space law”</a:t>
            </a:r>
            <a:endParaRPr lang="en-US" sz="3200" b="0" dirty="0">
              <a:solidFill>
                <a:schemeClr val="bg1"/>
              </a:solidFill>
              <a:effectLst/>
            </a:endParaRPr>
          </a:p>
          <a:p>
            <a:br>
              <a:rPr lang="en-US" sz="3200" dirty="0"/>
            </a:br>
            <a:endParaRPr lang="en-GB" sz="3200" dirty="0"/>
          </a:p>
        </p:txBody>
      </p:sp>
      <p:graphicFrame>
        <p:nvGraphicFramePr>
          <p:cNvPr id="21" name="Content Placeholder 2">
            <a:extLst>
              <a:ext uri="{FF2B5EF4-FFF2-40B4-BE49-F238E27FC236}">
                <a16:creationId xmlns:a16="http://schemas.microsoft.com/office/drawing/2014/main" id="{3EAEE2EA-94F4-AD36-6637-59DB23428964}"/>
              </a:ext>
            </a:extLst>
          </p:cNvPr>
          <p:cNvGraphicFramePr/>
          <p:nvPr>
            <p:extLst>
              <p:ext uri="{D42A27DB-BD31-4B8C-83A1-F6EECF244321}">
                <p14:modId xmlns:p14="http://schemas.microsoft.com/office/powerpoint/2010/main" val="1725803748"/>
              </p:ext>
            </p:extLst>
          </p:nvPr>
        </p:nvGraphicFramePr>
        <p:xfrm>
          <a:off x="1656110" y="1347664"/>
          <a:ext cx="8674100" cy="4594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62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407368" y="-265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n-US" sz="3600" b="1" dirty="0">
                <a:solidFill>
                  <a:srgbClr val="FFFFFF"/>
                </a:solidFill>
              </a:rPr>
              <a:t>International Space Law: </a:t>
            </a:r>
          </a:p>
          <a:p>
            <a:pPr>
              <a:spcAft>
                <a:spcPts val="600"/>
              </a:spcAft>
            </a:pPr>
            <a:r>
              <a:rPr lang="en-US" altLang="en-US" sz="3600" b="1" dirty="0">
                <a:solidFill>
                  <a:srgbClr val="FFFFFF"/>
                </a:solidFill>
              </a:rPr>
              <a:t>United Nations Instruments</a:t>
            </a:r>
          </a:p>
        </p:txBody>
      </p:sp>
      <p:sp>
        <p:nvSpPr>
          <p:cNvPr id="3" name="Rectangle 3"/>
          <p:cNvSpPr txBox="1">
            <a:spLocks noChangeArrowheads="1"/>
          </p:cNvSpPr>
          <p:nvPr/>
        </p:nvSpPr>
        <p:spPr>
          <a:xfrm>
            <a:off x="838200" y="18256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SzPct val="85000"/>
              <a:buNone/>
            </a:pPr>
            <a:r>
              <a:rPr lang="en-US" altLang="en-US" sz="2400" b="1" dirty="0"/>
              <a:t>► Outer Space Treaty</a:t>
            </a:r>
            <a:r>
              <a:rPr lang="en-US" altLang="en-US" sz="2400" dirty="0"/>
              <a:t>, 1967  (112 Ratification / 23 Signatures)</a:t>
            </a:r>
          </a:p>
          <a:p>
            <a:pPr marL="152400" indent="0">
              <a:buSzPct val="85000"/>
              <a:buNone/>
            </a:pPr>
            <a:r>
              <a:rPr lang="en-US" altLang="en-US" sz="2400" b="1" dirty="0"/>
              <a:t>► Rescue Agreement</a:t>
            </a:r>
            <a:r>
              <a:rPr lang="en-US" altLang="en-US" sz="2400" dirty="0"/>
              <a:t>, 1968 (99/23)</a:t>
            </a:r>
          </a:p>
          <a:p>
            <a:pPr marL="152400" indent="0">
              <a:buSzPct val="85000"/>
              <a:buNone/>
            </a:pPr>
            <a:r>
              <a:rPr lang="en-US" altLang="en-US" sz="2400" b="1" dirty="0"/>
              <a:t>► Liability Convention</a:t>
            </a:r>
            <a:r>
              <a:rPr lang="en-US" altLang="en-US" sz="2400" dirty="0"/>
              <a:t>, 1972 (98/19) </a:t>
            </a:r>
          </a:p>
          <a:p>
            <a:pPr marL="152400" indent="0">
              <a:buSzPct val="85000"/>
              <a:buNone/>
            </a:pPr>
            <a:r>
              <a:rPr lang="en-US" altLang="en-US" sz="2400" b="1" dirty="0"/>
              <a:t>► Registration Convention</a:t>
            </a:r>
            <a:r>
              <a:rPr lang="en-US" altLang="en-US" sz="2400" dirty="0"/>
              <a:t>, 1975 (72/3) </a:t>
            </a:r>
          </a:p>
          <a:p>
            <a:pPr marL="152400" indent="0">
              <a:buSzPct val="85000"/>
              <a:buNone/>
            </a:pPr>
            <a:r>
              <a:rPr lang="en-US" altLang="en-US" sz="2400" b="1" dirty="0"/>
              <a:t>► Moon Agreement</a:t>
            </a:r>
            <a:r>
              <a:rPr lang="en-US" altLang="en-US" sz="2400" dirty="0"/>
              <a:t>, 1979 (18/4)</a:t>
            </a:r>
          </a:p>
          <a:p>
            <a:pPr marL="3316288">
              <a:buSzPct val="85000"/>
            </a:pPr>
            <a:endParaRPr lang="en-US" altLang="en-US" sz="2400" dirty="0"/>
          </a:p>
          <a:p>
            <a:pPr marL="4527550" indent="0">
              <a:buSzPct val="85000"/>
              <a:buNone/>
            </a:pPr>
            <a:r>
              <a:rPr lang="en-US" altLang="en-US" sz="2400" dirty="0"/>
              <a:t>► Declaration of Legal Principles (1963)</a:t>
            </a:r>
          </a:p>
          <a:p>
            <a:pPr marL="4527550" indent="0">
              <a:buSzPct val="85000"/>
              <a:buNone/>
            </a:pPr>
            <a:r>
              <a:rPr lang="en-US" altLang="en-US" sz="2400" dirty="0"/>
              <a:t>► Broadcasting Principles (1982)</a:t>
            </a:r>
          </a:p>
          <a:p>
            <a:pPr marL="4527550" indent="0">
              <a:buSzPct val="85000"/>
              <a:buNone/>
            </a:pPr>
            <a:r>
              <a:rPr lang="en-US" altLang="en-US" sz="2400" dirty="0"/>
              <a:t>► Remote Sensing Principles (1986)</a:t>
            </a:r>
          </a:p>
          <a:p>
            <a:pPr marL="4527550" indent="0">
              <a:buSzPct val="85000"/>
              <a:buNone/>
            </a:pPr>
            <a:r>
              <a:rPr lang="en-US" altLang="en-US" sz="2400" dirty="0"/>
              <a:t>► Nuclear Power Sources Principles (1992)</a:t>
            </a:r>
          </a:p>
          <a:p>
            <a:pPr marL="4527550" indent="0">
              <a:buSzPct val="85000"/>
              <a:buNone/>
            </a:pPr>
            <a:r>
              <a:rPr lang="en-US" altLang="en-US" sz="2400" dirty="0"/>
              <a:t>► Benefits Declaration (1996)</a:t>
            </a:r>
          </a:p>
          <a:p>
            <a:pPr marL="3316288">
              <a:buSzPct val="85000"/>
            </a:pPr>
            <a:endParaRPr lang="en-US" altLang="en-US" sz="1800" dirty="0"/>
          </a:p>
          <a:p>
            <a:pPr marL="381000">
              <a:buSzPct val="85000"/>
            </a:pPr>
            <a:endParaRPr lang="en-US" altLang="en-US" sz="1800" dirty="0"/>
          </a:p>
          <a:p>
            <a:pPr marL="381000">
              <a:buSzPct val="85000"/>
            </a:pPr>
            <a:endParaRPr lang="en-US" altLang="en-US" sz="1800" dirty="0"/>
          </a:p>
        </p:txBody>
      </p:sp>
    </p:spTree>
    <p:extLst>
      <p:ext uri="{BB962C8B-B14F-4D97-AF65-F5344CB8AC3E}">
        <p14:creationId xmlns:p14="http://schemas.microsoft.com/office/powerpoint/2010/main" val="338764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1739900" y="1125538"/>
            <a:ext cx="8928100" cy="86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rgbClr val="4472C4">
                    <a:lumMod val="75000"/>
                  </a:srgbClr>
                </a:solidFill>
                <a:latin typeface="Calibri" panose="020F0502020204030204"/>
                <a:ea typeface="+mn-ea"/>
                <a:cs typeface="+mn-cs"/>
              </a:rPr>
              <a:t>Other Instruments</a:t>
            </a:r>
            <a:endParaRPr lang="en-GB" sz="3200" b="1" dirty="0">
              <a:solidFill>
                <a:srgbClr val="4472C4">
                  <a:lumMod val="75000"/>
                </a:srgbClr>
              </a:solidFill>
              <a:latin typeface="Calibri" panose="020F0502020204030204"/>
              <a:ea typeface="+mn-ea"/>
              <a:cs typeface="+mn-cs"/>
            </a:endParaRPr>
          </a:p>
        </p:txBody>
      </p:sp>
      <p:sp>
        <p:nvSpPr>
          <p:cNvPr id="3" name="Content Placeholder 2"/>
          <p:cNvSpPr txBox="1">
            <a:spLocks/>
          </p:cNvSpPr>
          <p:nvPr/>
        </p:nvSpPr>
        <p:spPr>
          <a:xfrm>
            <a:off x="1524000" y="1989138"/>
            <a:ext cx="5219700" cy="4608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1188" indent="-342900">
              <a:lnSpc>
                <a:spcPct val="80000"/>
              </a:lnSpc>
              <a:buSzPct val="85000"/>
              <a:buFont typeface="Wingdings" panose="05000000000000000000" pitchFamily="2" charset="2"/>
              <a:buChar char="Ø"/>
            </a:pPr>
            <a:r>
              <a:rPr lang="en-GB" altLang="en-US" sz="2000" dirty="0"/>
              <a:t>Application of the concept of the “launching State” (2004) </a:t>
            </a:r>
          </a:p>
          <a:p>
            <a:pPr marL="611188" indent="-342900">
              <a:lnSpc>
                <a:spcPct val="80000"/>
              </a:lnSpc>
              <a:buSzPct val="85000"/>
              <a:buFont typeface="Wingdings" panose="05000000000000000000" pitchFamily="2" charset="2"/>
              <a:buChar char="Ø"/>
            </a:pPr>
            <a:r>
              <a:rPr lang="en-GB" altLang="en-US" sz="2000" dirty="0"/>
              <a:t>Recommendations on registration of space objects</a:t>
            </a:r>
            <a:r>
              <a:rPr lang="en-GB" altLang="en-US" sz="2000" i="1" dirty="0"/>
              <a:t> </a:t>
            </a:r>
            <a:r>
              <a:rPr lang="en-GB" altLang="en-US" sz="2000" dirty="0"/>
              <a:t>(2007)</a:t>
            </a:r>
          </a:p>
          <a:p>
            <a:pPr marL="611188" indent="-342900">
              <a:lnSpc>
                <a:spcPct val="80000"/>
              </a:lnSpc>
              <a:buSzPct val="85000"/>
              <a:buFont typeface="Wingdings" panose="05000000000000000000" pitchFamily="2" charset="2"/>
              <a:buChar char="Ø"/>
            </a:pPr>
            <a:r>
              <a:rPr lang="en-GB" altLang="en-US" sz="2000" b="1" dirty="0">
                <a:solidFill>
                  <a:schemeClr val="accent1">
                    <a:lumMod val="75000"/>
                  </a:schemeClr>
                </a:solidFill>
              </a:rPr>
              <a:t>Recommendations on national legislation (2013)</a:t>
            </a:r>
          </a:p>
          <a:p>
            <a:pPr marL="611188" indent="-342900">
              <a:lnSpc>
                <a:spcPct val="80000"/>
              </a:lnSpc>
              <a:buSzPct val="85000"/>
              <a:buFont typeface="Wingdings" panose="05000000000000000000" pitchFamily="2" charset="2"/>
              <a:buChar char="Ø"/>
            </a:pPr>
            <a:r>
              <a:rPr lang="en-GB" altLang="en-US" sz="2000" dirty="0"/>
              <a:t>Space Debris Mitigation Guidelines (2007)</a:t>
            </a:r>
          </a:p>
          <a:p>
            <a:pPr marL="611188" indent="-342900">
              <a:buSzPct val="85000"/>
              <a:buFont typeface="Wingdings" panose="05000000000000000000" pitchFamily="2" charset="2"/>
              <a:buChar char="Ø"/>
            </a:pPr>
            <a:r>
              <a:rPr lang="en-GB" altLang="en-US" sz="2000" dirty="0"/>
              <a:t>Safety Framework for Nuclear Power Source  (2009)</a:t>
            </a:r>
          </a:p>
          <a:p>
            <a:pPr marL="611188" indent="-342900">
              <a:buSzPct val="85000"/>
              <a:buFont typeface="Wingdings" panose="05000000000000000000" pitchFamily="2" charset="2"/>
              <a:buChar char="Ø"/>
            </a:pPr>
            <a:r>
              <a:rPr lang="en-GB" altLang="en-US" sz="2000" dirty="0"/>
              <a:t>21 Long-term Sustainability Guidelines (2019)</a:t>
            </a:r>
          </a:p>
          <a:p>
            <a:pPr marL="3316288" indent="92075">
              <a:lnSpc>
                <a:spcPct val="80000"/>
              </a:lnSpc>
              <a:buSzPct val="85000"/>
              <a:buNone/>
            </a:pPr>
            <a:endParaRPr lang="en-GB" altLang="en-US" sz="2400" i="1" dirty="0"/>
          </a:p>
          <a:p>
            <a:pPr marL="3316288" indent="92075">
              <a:lnSpc>
                <a:spcPct val="80000"/>
              </a:lnSpc>
              <a:buSzPct val="85000"/>
              <a:buNone/>
            </a:pPr>
            <a:endParaRPr lang="en-US" altLang="en-US" i="1" dirty="0">
              <a:solidFill>
                <a:schemeClr val="bg1"/>
              </a:solidFill>
            </a:endParaRPr>
          </a:p>
          <a:p>
            <a:endParaRPr lang="en-GB" dirty="0">
              <a:solidFill>
                <a:schemeClr val="bg1"/>
              </a:solidFill>
            </a:endParaRPr>
          </a:p>
        </p:txBody>
      </p:sp>
      <p:sp>
        <p:nvSpPr>
          <p:cNvPr id="4" name="テキスト ボックス 3"/>
          <p:cNvSpPr txBox="1"/>
          <p:nvPr/>
        </p:nvSpPr>
        <p:spPr>
          <a:xfrm>
            <a:off x="2711624" y="5949281"/>
            <a:ext cx="7344816" cy="1034129"/>
          </a:xfrm>
          <a:prstGeom prst="rect">
            <a:avLst/>
          </a:prstGeom>
          <a:noFill/>
        </p:spPr>
        <p:txBody>
          <a:bodyPr wrap="square" rtlCol="0">
            <a:spAutoFit/>
          </a:bodyPr>
          <a:lstStyle/>
          <a:p>
            <a:pPr marL="381000" indent="-381000">
              <a:lnSpc>
                <a:spcPct val="80000"/>
              </a:lnSpc>
              <a:buSzPct val="85000"/>
            </a:pPr>
            <a:r>
              <a:rPr lang="en-GB" altLang="en-US" dirty="0"/>
              <a:t>To download the latest treaty booklet please visit our webpage!! </a:t>
            </a:r>
          </a:p>
          <a:p>
            <a:pPr marL="381000" indent="-381000">
              <a:lnSpc>
                <a:spcPct val="80000"/>
              </a:lnSpc>
              <a:buSzPct val="85000"/>
            </a:pPr>
            <a:r>
              <a:rPr lang="en-GB" altLang="en-US" dirty="0"/>
              <a:t>Available in all UN official languages.</a:t>
            </a:r>
          </a:p>
          <a:p>
            <a:pPr marL="381000" indent="-381000">
              <a:lnSpc>
                <a:spcPct val="80000"/>
              </a:lnSpc>
              <a:buSzPct val="85000"/>
            </a:pPr>
            <a:r>
              <a:rPr lang="en-GB" altLang="en-US" dirty="0">
                <a:hlinkClick r:id="rId2"/>
              </a:rPr>
              <a:t>https://www.unoosa.org/oosa/en/ourwork/spacelaw/treaties.html</a:t>
            </a:r>
            <a:endParaRPr lang="en-GB" altLang="en-US" dirty="0"/>
          </a:p>
          <a:p>
            <a:endParaRPr kumimoji="1" lang="ja-JP" altLang="en-US" dirty="0"/>
          </a:p>
        </p:txBody>
      </p:sp>
      <p:pic>
        <p:nvPicPr>
          <p:cNvPr id="7" name="Picture 6" descr="A screenshot of a video game&#10;&#10;Description automatically generated with medium confidence">
            <a:extLst>
              <a:ext uri="{FF2B5EF4-FFF2-40B4-BE49-F238E27FC236}">
                <a16:creationId xmlns:a16="http://schemas.microsoft.com/office/drawing/2014/main" id="{A040AF45-0D9C-C48F-85C9-55A64E0BE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0127" y="1557338"/>
            <a:ext cx="3048000" cy="4578096"/>
          </a:xfrm>
          <a:prstGeom prst="rect">
            <a:avLst/>
          </a:prstGeom>
        </p:spPr>
      </p:pic>
    </p:spTree>
    <p:extLst>
      <p:ext uri="{BB962C8B-B14F-4D97-AF65-F5344CB8AC3E}">
        <p14:creationId xmlns:p14="http://schemas.microsoft.com/office/powerpoint/2010/main" val="117929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txBox="1">
            <a:spLocks/>
          </p:cNvSpPr>
          <p:nvPr/>
        </p:nvSpPr>
        <p:spPr>
          <a:xfrm>
            <a:off x="1703512" y="1484784"/>
            <a:ext cx="6552728" cy="10081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mn-lt"/>
              </a:rPr>
              <a:t>Fiftieth Anniversary of the Outer Space Treaty</a:t>
            </a:r>
            <a:br>
              <a:rPr lang="en-GB" sz="3200" b="1" dirty="0">
                <a:latin typeface="+mn-lt"/>
              </a:rPr>
            </a:br>
            <a:endParaRPr lang="en-GB" sz="3200" b="1" dirty="0">
              <a:latin typeface="+mn-lt"/>
            </a:endParaRPr>
          </a:p>
        </p:txBody>
      </p:sp>
      <p:sp>
        <p:nvSpPr>
          <p:cNvPr id="4" name="Content Placeholder 2"/>
          <p:cNvSpPr txBox="1">
            <a:spLocks/>
          </p:cNvSpPr>
          <p:nvPr/>
        </p:nvSpPr>
        <p:spPr>
          <a:xfrm>
            <a:off x="1540387" y="2060848"/>
            <a:ext cx="8507288" cy="460851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r>
              <a:rPr lang="en-GB" altLang="en-US" sz="2000" b="1" dirty="0"/>
              <a:t>Declaration on the fiftieth anniversary of the Treaty on Principles Governing the Activities of States in the Exploration and Use of Outer Space, including the Moon and Other Celestial Bodies</a:t>
            </a:r>
          </a:p>
          <a:p>
            <a:pPr marL="0" indent="0">
              <a:buNone/>
            </a:pPr>
            <a:r>
              <a:rPr lang="en-GB" altLang="en-US" sz="2000" dirty="0"/>
              <a:t>(A/RES/72/78, 2017)</a:t>
            </a:r>
          </a:p>
          <a:p>
            <a:r>
              <a:rPr lang="en-US" altLang="en-US" sz="2400" dirty="0"/>
              <a:t>Urges States to become a party to the Outer Space Treaty</a:t>
            </a:r>
          </a:p>
          <a:p>
            <a:r>
              <a:rPr lang="en-US" altLang="en-US" sz="2400" dirty="0"/>
              <a:t>Emphasizes the benefits arising from adherence to the Treaty and that being party to the Treaty would enhance the ability of States to become part of international cooperation efforts in the exploration and use of outer space for peaceful purposes</a:t>
            </a:r>
          </a:p>
          <a:p>
            <a:r>
              <a:rPr lang="en-US" altLang="en-US" sz="2400" dirty="0"/>
              <a:t>Reiterates the role of the Treaty as the cornerstone of the international legal regime governing outer space activities and that the Treaty manifests the fundamental principles of international space law</a:t>
            </a:r>
            <a:endParaRPr lang="en-GB" altLang="en-US" sz="2000" b="1" dirty="0"/>
          </a:p>
          <a:p>
            <a:endParaRPr lang="en-GB" dirty="0"/>
          </a:p>
        </p:txBody>
      </p:sp>
      <p:pic>
        <p:nvPicPr>
          <p:cNvPr id="5" name="Picture 4" descr="sputn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192" y="476673"/>
            <a:ext cx="2483768" cy="1863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9493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263352" y="-95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en-US" sz="4000" b="1" dirty="0">
                <a:solidFill>
                  <a:srgbClr val="FFFFFF"/>
                </a:solidFill>
                <a:ea typeface="+mj-ea"/>
                <a:cs typeface="+mj-cs"/>
              </a:rPr>
              <a:t>Key elements to be considered in a</a:t>
            </a:r>
          </a:p>
          <a:p>
            <a:pPr defTabSz="914400">
              <a:lnSpc>
                <a:spcPct val="90000"/>
              </a:lnSpc>
              <a:spcBef>
                <a:spcPct val="0"/>
              </a:spcBef>
              <a:spcAft>
                <a:spcPts val="600"/>
              </a:spcAft>
            </a:pPr>
            <a:r>
              <a:rPr lang="en-US" altLang="en-US" sz="4000" b="1" dirty="0">
                <a:solidFill>
                  <a:srgbClr val="FFFFFF"/>
                </a:solidFill>
                <a:ea typeface="+mj-ea"/>
                <a:cs typeface="+mj-cs"/>
              </a:rPr>
              <a:t> national space law</a:t>
            </a:r>
            <a:endParaRPr lang="en-US" sz="4000" b="1" dirty="0">
              <a:solidFill>
                <a:srgbClr val="FFFFFF"/>
              </a:solidFill>
              <a:ea typeface="+mj-ea"/>
              <a:cs typeface="+mj-cs"/>
            </a:endParaRPr>
          </a:p>
        </p:txBody>
      </p:sp>
      <p:grpSp>
        <p:nvGrpSpPr>
          <p:cNvPr id="4" name="Group 3">
            <a:extLst>
              <a:ext uri="{FF2B5EF4-FFF2-40B4-BE49-F238E27FC236}">
                <a16:creationId xmlns:a16="http://schemas.microsoft.com/office/drawing/2014/main" id="{B5A63E17-8859-BDEB-D1EE-7EEBF599DF37}"/>
              </a:ext>
            </a:extLst>
          </p:cNvPr>
          <p:cNvGrpSpPr/>
          <p:nvPr/>
        </p:nvGrpSpPr>
        <p:grpSpPr>
          <a:xfrm>
            <a:off x="695400" y="1484784"/>
            <a:ext cx="10658400" cy="4711185"/>
            <a:chOff x="695400" y="1484784"/>
            <a:chExt cx="10658400" cy="4711185"/>
          </a:xfrm>
        </p:grpSpPr>
        <p:sp>
          <p:nvSpPr>
            <p:cNvPr id="6" name="Freeform: Shape 5">
              <a:extLst>
                <a:ext uri="{FF2B5EF4-FFF2-40B4-BE49-F238E27FC236}">
                  <a16:creationId xmlns:a16="http://schemas.microsoft.com/office/drawing/2014/main" id="{4C26A661-43D6-E28C-20AF-FA9A36A179EB}"/>
                </a:ext>
              </a:extLst>
            </p:cNvPr>
            <p:cNvSpPr/>
            <p:nvPr/>
          </p:nvSpPr>
          <p:spPr>
            <a:xfrm>
              <a:off x="838200" y="1484784"/>
              <a:ext cx="10515600" cy="1539719"/>
            </a:xfrm>
            <a:custGeom>
              <a:avLst/>
              <a:gdLst>
                <a:gd name="connsiteX0" fmla="*/ 0 w 10515600"/>
                <a:gd name="connsiteY0" fmla="*/ 256625 h 1539719"/>
                <a:gd name="connsiteX1" fmla="*/ 256625 w 10515600"/>
                <a:gd name="connsiteY1" fmla="*/ 0 h 1539719"/>
                <a:gd name="connsiteX2" fmla="*/ 10258975 w 10515600"/>
                <a:gd name="connsiteY2" fmla="*/ 0 h 1539719"/>
                <a:gd name="connsiteX3" fmla="*/ 10515600 w 10515600"/>
                <a:gd name="connsiteY3" fmla="*/ 256625 h 1539719"/>
                <a:gd name="connsiteX4" fmla="*/ 10515600 w 10515600"/>
                <a:gd name="connsiteY4" fmla="*/ 1283094 h 1539719"/>
                <a:gd name="connsiteX5" fmla="*/ 10258975 w 10515600"/>
                <a:gd name="connsiteY5" fmla="*/ 1539719 h 1539719"/>
                <a:gd name="connsiteX6" fmla="*/ 256625 w 10515600"/>
                <a:gd name="connsiteY6" fmla="*/ 1539719 h 1539719"/>
                <a:gd name="connsiteX7" fmla="*/ 0 w 10515600"/>
                <a:gd name="connsiteY7" fmla="*/ 1283094 h 1539719"/>
                <a:gd name="connsiteX8" fmla="*/ 0 w 10515600"/>
                <a:gd name="connsiteY8" fmla="*/ 256625 h 153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539719">
                  <a:moveTo>
                    <a:pt x="0" y="256625"/>
                  </a:moveTo>
                  <a:cubicBezTo>
                    <a:pt x="0" y="114895"/>
                    <a:pt x="114895" y="0"/>
                    <a:pt x="256625" y="0"/>
                  </a:cubicBezTo>
                  <a:lnTo>
                    <a:pt x="10258975" y="0"/>
                  </a:lnTo>
                  <a:cubicBezTo>
                    <a:pt x="10400705" y="0"/>
                    <a:pt x="10515600" y="114895"/>
                    <a:pt x="10515600" y="256625"/>
                  </a:cubicBezTo>
                  <a:lnTo>
                    <a:pt x="10515600" y="1283094"/>
                  </a:lnTo>
                  <a:cubicBezTo>
                    <a:pt x="10515600" y="1424824"/>
                    <a:pt x="10400705" y="1539719"/>
                    <a:pt x="10258975" y="1539719"/>
                  </a:cubicBezTo>
                  <a:lnTo>
                    <a:pt x="256625" y="1539719"/>
                  </a:lnTo>
                  <a:cubicBezTo>
                    <a:pt x="114895" y="1539719"/>
                    <a:pt x="0" y="1424824"/>
                    <a:pt x="0" y="1283094"/>
                  </a:cubicBezTo>
                  <a:lnTo>
                    <a:pt x="0" y="2566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843" tIns="181843" rIns="181843" bIns="181843" numCol="1" spcCol="1270" anchor="ctr" anchorCtr="0">
              <a:noAutofit/>
            </a:bodyPr>
            <a:lstStyle/>
            <a:p>
              <a:pPr marL="0" lvl="0" indent="0" algn="l" defTabSz="1244600">
                <a:lnSpc>
                  <a:spcPct val="90000"/>
                </a:lnSpc>
                <a:spcBef>
                  <a:spcPct val="0"/>
                </a:spcBef>
                <a:spcAft>
                  <a:spcPct val="35000"/>
                </a:spcAft>
                <a:buNone/>
              </a:pPr>
              <a:r>
                <a:rPr lang="en-US" sz="2800" kern="1200" dirty="0"/>
                <a:t>“Report of the Working Group on National Legislation Relevant to the Peaceful Exploration and Use of Outer Space on the work conducted under its multi-year workplan” of 3 April 2012 (</a:t>
              </a:r>
              <a:r>
                <a:rPr lang="en-US" sz="2800" b="1" kern="1200" dirty="0"/>
                <a:t>A/AC.105/C.2/101</a:t>
              </a:r>
              <a:r>
                <a:rPr lang="en-US" sz="2800" kern="1200" dirty="0"/>
                <a:t>): </a:t>
              </a:r>
            </a:p>
          </p:txBody>
        </p:sp>
        <p:sp>
          <p:nvSpPr>
            <p:cNvPr id="7" name="Freeform: Shape 6">
              <a:extLst>
                <a:ext uri="{FF2B5EF4-FFF2-40B4-BE49-F238E27FC236}">
                  <a16:creationId xmlns:a16="http://schemas.microsoft.com/office/drawing/2014/main" id="{210433EC-FBA7-EF48-7DD8-F53A05CCE819}"/>
                </a:ext>
              </a:extLst>
            </p:cNvPr>
            <p:cNvSpPr/>
            <p:nvPr/>
          </p:nvSpPr>
          <p:spPr>
            <a:xfrm>
              <a:off x="695400" y="3284984"/>
              <a:ext cx="10515600" cy="2910985"/>
            </a:xfrm>
            <a:custGeom>
              <a:avLst/>
              <a:gdLst>
                <a:gd name="connsiteX0" fmla="*/ 0 w 10515600"/>
                <a:gd name="connsiteY0" fmla="*/ 0 h 2666160"/>
                <a:gd name="connsiteX1" fmla="*/ 10515600 w 10515600"/>
                <a:gd name="connsiteY1" fmla="*/ 0 h 2666160"/>
                <a:gd name="connsiteX2" fmla="*/ 10515600 w 10515600"/>
                <a:gd name="connsiteY2" fmla="*/ 2666160 h 2666160"/>
                <a:gd name="connsiteX3" fmla="*/ 0 w 10515600"/>
                <a:gd name="connsiteY3" fmla="*/ 2666160 h 2666160"/>
                <a:gd name="connsiteX4" fmla="*/ 0 w 10515600"/>
                <a:gd name="connsiteY4" fmla="*/ 0 h 26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2666160">
                  <a:moveTo>
                    <a:pt x="0" y="0"/>
                  </a:moveTo>
                  <a:lnTo>
                    <a:pt x="10515600" y="0"/>
                  </a:lnTo>
                  <a:lnTo>
                    <a:pt x="10515600" y="2666160"/>
                  </a:lnTo>
                  <a:lnTo>
                    <a:pt x="0" y="2666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400" b="1" kern="1200" dirty="0">
                  <a:solidFill>
                    <a:schemeClr val="tx2"/>
                  </a:solidFill>
                </a:rPr>
                <a:t>Scope of application</a:t>
              </a:r>
            </a:p>
            <a:p>
              <a:pPr marL="228600" lvl="1" indent="-228600" algn="l" defTabSz="977900">
                <a:lnSpc>
                  <a:spcPct val="90000"/>
                </a:lnSpc>
                <a:spcBef>
                  <a:spcPct val="0"/>
                </a:spcBef>
                <a:spcAft>
                  <a:spcPct val="20000"/>
                </a:spcAft>
                <a:buChar char="•"/>
              </a:pPr>
              <a:r>
                <a:rPr lang="en-US" sz="2400" b="1" kern="1200" dirty="0">
                  <a:solidFill>
                    <a:schemeClr val="tx2"/>
                  </a:solidFill>
                </a:rPr>
                <a:t>Authorization and licensing of activities of non-governmental entities</a:t>
              </a:r>
            </a:p>
            <a:p>
              <a:pPr marL="228600" lvl="1" indent="-228600" algn="l" defTabSz="977900">
                <a:lnSpc>
                  <a:spcPct val="90000"/>
                </a:lnSpc>
                <a:spcBef>
                  <a:spcPct val="0"/>
                </a:spcBef>
                <a:spcAft>
                  <a:spcPct val="20000"/>
                </a:spcAft>
                <a:buChar char="•"/>
              </a:pPr>
              <a:r>
                <a:rPr lang="en-US" sz="2400" b="1" kern="1200" dirty="0">
                  <a:solidFill>
                    <a:schemeClr val="tx2"/>
                  </a:solidFill>
                </a:rPr>
                <a:t>Continuing supervision of activities of non-governmental entities</a:t>
              </a:r>
            </a:p>
            <a:p>
              <a:pPr marL="228600" lvl="1" indent="-228600" algn="l" defTabSz="977900">
                <a:lnSpc>
                  <a:spcPct val="90000"/>
                </a:lnSpc>
                <a:spcBef>
                  <a:spcPct val="0"/>
                </a:spcBef>
                <a:spcAft>
                  <a:spcPct val="20000"/>
                </a:spcAft>
                <a:buChar char="•"/>
              </a:pPr>
              <a:r>
                <a:rPr lang="en-US" sz="2400" b="1" kern="1200" dirty="0">
                  <a:solidFill>
                    <a:schemeClr val="tx2"/>
                  </a:solidFill>
                </a:rPr>
                <a:t>Registration</a:t>
              </a:r>
            </a:p>
            <a:p>
              <a:pPr marL="228600" lvl="1" indent="-228600" algn="l" defTabSz="977900">
                <a:lnSpc>
                  <a:spcPct val="90000"/>
                </a:lnSpc>
                <a:spcBef>
                  <a:spcPct val="0"/>
                </a:spcBef>
                <a:spcAft>
                  <a:spcPct val="20000"/>
                </a:spcAft>
                <a:buChar char="•"/>
              </a:pPr>
              <a:r>
                <a:rPr lang="en-US" sz="2400" b="1" kern="1200" dirty="0">
                  <a:solidFill>
                    <a:schemeClr val="tx2"/>
                  </a:solidFill>
                </a:rPr>
                <a:t>Liability and insurance</a:t>
              </a:r>
            </a:p>
            <a:p>
              <a:pPr marL="228600" lvl="1" indent="-228600" algn="l" defTabSz="977900">
                <a:lnSpc>
                  <a:spcPct val="90000"/>
                </a:lnSpc>
                <a:spcBef>
                  <a:spcPct val="0"/>
                </a:spcBef>
                <a:spcAft>
                  <a:spcPct val="20000"/>
                </a:spcAft>
                <a:buChar char="•"/>
              </a:pPr>
              <a:r>
                <a:rPr lang="en-US" sz="2400" b="1" kern="1200" dirty="0">
                  <a:solidFill>
                    <a:schemeClr val="tx2"/>
                  </a:solidFill>
                </a:rPr>
                <a:t>Safety </a:t>
              </a:r>
            </a:p>
            <a:p>
              <a:pPr marL="228600" lvl="1" indent="-228600" algn="l" defTabSz="977900">
                <a:lnSpc>
                  <a:spcPct val="90000"/>
                </a:lnSpc>
                <a:spcBef>
                  <a:spcPct val="0"/>
                </a:spcBef>
                <a:spcAft>
                  <a:spcPct val="20000"/>
                </a:spcAft>
                <a:buChar char="•"/>
              </a:pPr>
              <a:r>
                <a:rPr lang="en-US" sz="2400" b="1" kern="1200" dirty="0">
                  <a:solidFill>
                    <a:schemeClr val="tx2"/>
                  </a:solidFill>
                </a:rPr>
                <a:t>Transfer of ownership</a:t>
              </a:r>
            </a:p>
          </p:txBody>
        </p:sp>
      </p:grpSp>
    </p:spTree>
    <p:extLst>
      <p:ext uri="{BB962C8B-B14F-4D97-AF65-F5344CB8AC3E}">
        <p14:creationId xmlns:p14="http://schemas.microsoft.com/office/powerpoint/2010/main" val="187063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77EF2847-6A5D-4D0B-8E90-44058D83A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201" y="1268760"/>
            <a:ext cx="7385623" cy="5585356"/>
          </a:xfrm>
          <a:prstGeom prst="rect">
            <a:avLst/>
          </a:prstGeom>
        </p:spPr>
      </p:pic>
      <p:sp>
        <p:nvSpPr>
          <p:cNvPr id="3" name="TextBox 3"/>
          <p:cNvSpPr txBox="1"/>
          <p:nvPr/>
        </p:nvSpPr>
        <p:spPr>
          <a:xfrm>
            <a:off x="0" y="188640"/>
            <a:ext cx="9144000" cy="707886"/>
          </a:xfrm>
          <a:prstGeom prst="rect">
            <a:avLst/>
          </a:prstGeom>
          <a:noFill/>
        </p:spPr>
        <p:txBody>
          <a:bodyPr wrap="square" rtlCol="0">
            <a:spAutoFit/>
          </a:bodyPr>
          <a:lstStyle/>
          <a:p>
            <a:pPr algn="ctr"/>
            <a:r>
              <a:rPr lang="en-US" sz="2000" b="1" dirty="0">
                <a:solidFill>
                  <a:schemeClr val="bg1"/>
                </a:solidFill>
              </a:rPr>
              <a:t>Annex of </a:t>
            </a:r>
            <a:r>
              <a:rPr lang="en-US" altLang="ja-JP" sz="2000" b="1" dirty="0">
                <a:solidFill>
                  <a:schemeClr val="bg1"/>
                </a:solidFill>
              </a:rPr>
              <a:t>A/AC.105/C.2/101</a:t>
            </a:r>
            <a:r>
              <a:rPr lang="en-US" sz="2000" b="1" dirty="0">
                <a:solidFill>
                  <a:schemeClr val="bg1"/>
                </a:solidFill>
              </a:rPr>
              <a:t>: National space legislation: regulative categories – set of elements for consideration by States in enacting national space legislation</a:t>
            </a:r>
          </a:p>
        </p:txBody>
      </p:sp>
    </p:spTree>
    <p:extLst>
      <p:ext uri="{BB962C8B-B14F-4D97-AF65-F5344CB8AC3E}">
        <p14:creationId xmlns:p14="http://schemas.microsoft.com/office/powerpoint/2010/main" val="3877300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6DC7B194-6C6E-4BD1-A4AE-C71A43B02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731" y="951676"/>
            <a:ext cx="8878539" cy="5906324"/>
          </a:xfrm>
          <a:prstGeom prst="rect">
            <a:avLst/>
          </a:prstGeom>
        </p:spPr>
      </p:pic>
    </p:spTree>
    <p:extLst>
      <p:ext uri="{BB962C8B-B14F-4D97-AF65-F5344CB8AC3E}">
        <p14:creationId xmlns:p14="http://schemas.microsoft.com/office/powerpoint/2010/main" val="4005386239"/>
      </p:ext>
    </p:extLst>
  </p:cSld>
  <p:clrMapOvr>
    <a:masterClrMapping/>
  </p:clrMapOvr>
</p:sld>
</file>

<file path=ppt/theme/theme1.xml><?xml version="1.0" encoding="utf-8"?>
<a:theme xmlns:a="http://schemas.openxmlformats.org/drawingml/2006/main" name="Frequently Used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requently Used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Frequently Used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Frequently Used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Frequently Used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b99840f-4a7d-4fcc-9a93-3cc56d00e024">
      <UserInfo>
        <DisplayName/>
        <AccountId xsi:nil="true"/>
        <AccountType/>
      </UserInfo>
    </SharedWithUsers>
    <TaxCatchAll xmlns="985ec44e-1bab-4c0b-9df0-6ba128686fc9" xsi:nil="true"/>
    <lcf76f155ced4ddcb4097134ff3c332f xmlns="63b91fa1-1192-499e-9a43-16b72276a61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F414A5477D46478353BF370E680E24" ma:contentTypeVersion="16" ma:contentTypeDescription="Create a new document." ma:contentTypeScope="" ma:versionID="4d0386aff07f95339980cb27cf61c1a7">
  <xsd:schema xmlns:xsd="http://www.w3.org/2001/XMLSchema" xmlns:xs="http://www.w3.org/2001/XMLSchema" xmlns:p="http://schemas.microsoft.com/office/2006/metadata/properties" xmlns:ns2="63b91fa1-1192-499e-9a43-16b72276a61b" xmlns:ns3="ab99840f-4a7d-4fcc-9a93-3cc56d00e024" xmlns:ns4="985ec44e-1bab-4c0b-9df0-6ba128686fc9" targetNamespace="http://schemas.microsoft.com/office/2006/metadata/properties" ma:root="true" ma:fieldsID="6df1b34b6ccb85e957ccc7c446bce10e" ns2:_="" ns3:_="" ns4:_="">
    <xsd:import namespace="63b91fa1-1192-499e-9a43-16b72276a61b"/>
    <xsd:import namespace="ab99840f-4a7d-4fcc-9a93-3cc56d00e024"/>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91fa1-1192-499e-9a43-16b72276a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99840f-4a7d-4fcc-9a93-3cc56d00e02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47ecc92-2a99-4b2d-9bb7-9bb96c3663a1}" ma:internalName="TaxCatchAll" ma:showField="CatchAllData" ma:web="ab99840f-4a7d-4fcc-9a93-3cc56d00e0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B3867-AFAE-4D0E-8060-85C05083AB2E}">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ab99840f-4a7d-4fcc-9a93-3cc56d00e024"/>
    <ds:schemaRef ds:uri="http://purl.org/dc/elements/1.1/"/>
    <ds:schemaRef ds:uri="985ec44e-1bab-4c0b-9df0-6ba128686fc9"/>
    <ds:schemaRef ds:uri="63b91fa1-1192-499e-9a43-16b72276a61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6E32F17-8A40-4966-B31A-C5AC0441ADA7}">
  <ds:schemaRefs>
    <ds:schemaRef ds:uri="http://schemas.microsoft.com/sharepoint/v3/contenttype/forms"/>
  </ds:schemaRefs>
</ds:datastoreItem>
</file>

<file path=customXml/itemProps3.xml><?xml version="1.0" encoding="utf-8"?>
<ds:datastoreItem xmlns:ds="http://schemas.openxmlformats.org/officeDocument/2006/customXml" ds:itemID="{D0A41420-827D-4AB7-9E1D-15B9C051E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91fa1-1192-499e-9a43-16b72276a61b"/>
    <ds:schemaRef ds:uri="ab99840f-4a7d-4fcc-9a93-3cc56d00e024"/>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24130</TotalTime>
  <Words>1462</Words>
  <Application>Microsoft Office PowerPoint</Application>
  <PresentationFormat>Widescreen</PresentationFormat>
  <Paragraphs>268</Paragraphs>
  <Slides>20</Slides>
  <Notes>14</Notes>
  <HiddenSlides>10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20</vt:i4>
      </vt:variant>
    </vt:vector>
  </HeadingPairs>
  <TitlesOfParts>
    <vt:vector size="33" baseType="lpstr">
      <vt:lpstr>Calibri </vt:lpstr>
      <vt:lpstr>Arial</vt:lpstr>
      <vt:lpstr>Avenir Next LT Pro</vt:lpstr>
      <vt:lpstr>Calibri</vt:lpstr>
      <vt:lpstr>Calibri Light</vt:lpstr>
      <vt:lpstr>Wingdings</vt:lpstr>
      <vt:lpstr>Frequently Used Slides</vt:lpstr>
      <vt:lpstr>Custom Design</vt:lpstr>
      <vt:lpstr>1_Frequently Used Slides</vt:lpstr>
      <vt:lpstr>4_Frequently Used Slides</vt:lpstr>
      <vt:lpstr>1_Custom Design</vt:lpstr>
      <vt:lpstr>2_Frequently Used Slides</vt:lpstr>
      <vt:lpstr>5_Frequently Used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Martin Stasko</dc:creator>
  <cp:lastModifiedBy>Rosanna Margarita Hoffmann</cp:lastModifiedBy>
  <cp:revision>253</cp:revision>
  <cp:lastPrinted>2023-03-14T10:00:33Z</cp:lastPrinted>
  <dcterms:created xsi:type="dcterms:W3CDTF">2019-06-14T09:18:21Z</dcterms:created>
  <dcterms:modified xsi:type="dcterms:W3CDTF">2023-03-22T15:04:43Z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0x01010039F414A5477D46478353BF370E680E24</vt:lpwstr>
  </property>
  <property fmtid="{D5CDD505-2E9C-101B-9397-08002B2CF9AE}" pid="3" name="Order">
    <vt:r8>1421300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